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1.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2.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4" r:id="rId9"/>
    <p:sldId id="263" r:id="rId10"/>
    <p:sldId id="265" r:id="rId11"/>
    <p:sldId id="268" r:id="rId12"/>
    <p:sldId id="266" r:id="rId13"/>
    <p:sldId id="267" r:id="rId14"/>
    <p:sldId id="269" r:id="rId15"/>
    <p:sldId id="270" r:id="rId16"/>
    <p:sldId id="271" r:id="rId17"/>
    <p:sldId id="272" r:id="rId18"/>
    <p:sldId id="276" r:id="rId19"/>
    <p:sldId id="275" r:id="rId20"/>
    <p:sldId id="277" r:id="rId21"/>
    <p:sldId id="279" r:id="rId22"/>
    <p:sldId id="280" r:id="rId23"/>
    <p:sldId id="281" r:id="rId24"/>
    <p:sldId id="282"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970E0F-C4EB-4DF5-9C9F-A7B990A7BCE7}" v="132" dt="2022-01-30T18:05:32.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8" d="100"/>
          <a:sy n="108" d="100"/>
        </p:scale>
        <p:origin x="6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Grey" userId="edbdada519098c29" providerId="LiveId" clId="{A8970E0F-C4EB-4DF5-9C9F-A7B990A7BCE7}"/>
    <pc:docChg chg="undo custSel addSld delSld modSld sldOrd">
      <pc:chgData name="Brad Grey" userId="edbdada519098c29" providerId="LiveId" clId="{A8970E0F-C4EB-4DF5-9C9F-A7B990A7BCE7}" dt="2022-01-30T18:23:28.147" v="5588" actId="6549"/>
      <pc:docMkLst>
        <pc:docMk/>
      </pc:docMkLst>
      <pc:sldChg chg="setBg modNotesTx">
        <pc:chgData name="Brad Grey" userId="edbdada519098c29" providerId="LiveId" clId="{A8970E0F-C4EB-4DF5-9C9F-A7B990A7BCE7}" dt="2022-01-30T18:03:38.573" v="5534" actId="20577"/>
        <pc:sldMkLst>
          <pc:docMk/>
          <pc:sldMk cId="2958496462" sldId="256"/>
        </pc:sldMkLst>
      </pc:sldChg>
      <pc:sldChg chg="addSp delSp modSp mod modNotesTx">
        <pc:chgData name="Brad Grey" userId="edbdada519098c29" providerId="LiveId" clId="{A8970E0F-C4EB-4DF5-9C9F-A7B990A7BCE7}" dt="2022-01-30T18:05:54.189" v="5564"/>
        <pc:sldMkLst>
          <pc:docMk/>
          <pc:sldMk cId="2173722837" sldId="257"/>
        </pc:sldMkLst>
        <pc:spChg chg="mod">
          <ac:chgData name="Brad Grey" userId="edbdada519098c29" providerId="LiveId" clId="{A8970E0F-C4EB-4DF5-9C9F-A7B990A7BCE7}" dt="2022-01-30T16:26:58.121" v="5369" actId="26606"/>
          <ac:spMkLst>
            <pc:docMk/>
            <pc:sldMk cId="2173722837" sldId="257"/>
            <ac:spMk id="2" creationId="{A6D0D41C-F194-43F1-A993-6242BF9C0617}"/>
          </ac:spMkLst>
        </pc:spChg>
        <pc:spChg chg="mod ord">
          <ac:chgData name="Brad Grey" userId="edbdada519098c29" providerId="LiveId" clId="{A8970E0F-C4EB-4DF5-9C9F-A7B990A7BCE7}" dt="2022-01-30T16:26:58.121" v="5369" actId="26606"/>
          <ac:spMkLst>
            <pc:docMk/>
            <pc:sldMk cId="2173722837" sldId="257"/>
            <ac:spMk id="3" creationId="{FBF447B3-F0E8-4CBC-8FFF-5ADC7C35814A}"/>
          </ac:spMkLst>
        </pc:spChg>
        <pc:spChg chg="add del">
          <ac:chgData name="Brad Grey" userId="edbdada519098c29" providerId="LiveId" clId="{A8970E0F-C4EB-4DF5-9C9F-A7B990A7BCE7}" dt="2022-01-30T16:26:58.124" v="5370" actId="26606"/>
          <ac:spMkLst>
            <pc:docMk/>
            <pc:sldMk cId="2173722837" sldId="257"/>
            <ac:spMk id="10" creationId="{91F32EBA-ED97-466E-8CFA-8382584155D0}"/>
          </ac:spMkLst>
        </pc:spChg>
        <pc:spChg chg="add del">
          <ac:chgData name="Brad Grey" userId="edbdada519098c29" providerId="LiveId" clId="{A8970E0F-C4EB-4DF5-9C9F-A7B990A7BCE7}" dt="2022-01-30T16:26:58.124" v="5370" actId="26606"/>
          <ac:spMkLst>
            <pc:docMk/>
            <pc:sldMk cId="2173722837" sldId="257"/>
            <ac:spMk id="12" creationId="{62A38935-BB53-4DF7-A56E-48DD25B685D7}"/>
          </ac:spMkLst>
        </pc:spChg>
        <pc:spChg chg="add del">
          <ac:chgData name="Brad Grey" userId="edbdada519098c29" providerId="LiveId" clId="{A8970E0F-C4EB-4DF5-9C9F-A7B990A7BCE7}" dt="2022-01-30T16:26:58.121" v="5369" actId="26606"/>
          <ac:spMkLst>
            <pc:docMk/>
            <pc:sldMk cId="2173722837" sldId="257"/>
            <ac:spMk id="17" creationId="{4038CB10-1F5C-4D54-9DF7-12586DE5B007}"/>
          </ac:spMkLst>
        </pc:spChg>
        <pc:spChg chg="add del">
          <ac:chgData name="Brad Grey" userId="edbdada519098c29" providerId="LiveId" clId="{A8970E0F-C4EB-4DF5-9C9F-A7B990A7BCE7}" dt="2022-01-30T16:26:58.121" v="5369" actId="26606"/>
          <ac:spMkLst>
            <pc:docMk/>
            <pc:sldMk cId="2173722837" sldId="257"/>
            <ac:spMk id="19" creationId="{36D30126-6314-4A93-B27E-5C66CF781924}"/>
          </ac:spMkLst>
        </pc:spChg>
        <pc:spChg chg="add del">
          <ac:chgData name="Brad Grey" userId="edbdada519098c29" providerId="LiveId" clId="{A8970E0F-C4EB-4DF5-9C9F-A7B990A7BCE7}" dt="2022-01-30T16:26:58.121" v="5369" actId="26606"/>
          <ac:spMkLst>
            <pc:docMk/>
            <pc:sldMk cId="2173722837" sldId="257"/>
            <ac:spMk id="21" creationId="{73ED6512-6858-4552-B699-9A97FE9A4EA2}"/>
          </ac:spMkLst>
        </pc:spChg>
        <pc:spChg chg="add">
          <ac:chgData name="Brad Grey" userId="edbdada519098c29" providerId="LiveId" clId="{A8970E0F-C4EB-4DF5-9C9F-A7B990A7BCE7}" dt="2022-01-30T16:26:58.124" v="5370" actId="26606"/>
          <ac:spMkLst>
            <pc:docMk/>
            <pc:sldMk cId="2173722837" sldId="257"/>
            <ac:spMk id="23" creationId="{91F32EBA-ED97-466E-8CFA-8382584155D0}"/>
          </ac:spMkLst>
        </pc:spChg>
        <pc:spChg chg="add">
          <ac:chgData name="Brad Grey" userId="edbdada519098c29" providerId="LiveId" clId="{A8970E0F-C4EB-4DF5-9C9F-A7B990A7BCE7}" dt="2022-01-30T16:26:58.124" v="5370" actId="26606"/>
          <ac:spMkLst>
            <pc:docMk/>
            <pc:sldMk cId="2173722837" sldId="257"/>
            <ac:spMk id="24" creationId="{62A38935-BB53-4DF7-A56E-48DD25B685D7}"/>
          </ac:spMkLst>
        </pc:spChg>
        <pc:picChg chg="mod">
          <ac:chgData name="Brad Grey" userId="edbdada519098c29" providerId="LiveId" clId="{A8970E0F-C4EB-4DF5-9C9F-A7B990A7BCE7}" dt="2022-01-30T16:26:58.121" v="5369" actId="26606"/>
          <ac:picMkLst>
            <pc:docMk/>
            <pc:sldMk cId="2173722837" sldId="257"/>
            <ac:picMk id="5" creationId="{FA800615-69ED-4130-BD82-FEED7C722076}"/>
          </ac:picMkLst>
        </pc:picChg>
        <pc:picChg chg="add mod">
          <ac:chgData name="Brad Grey" userId="edbdada519098c29" providerId="LiveId" clId="{A8970E0F-C4EB-4DF5-9C9F-A7B990A7BCE7}" dt="2022-01-30T18:04:26.165" v="5537" actId="14100"/>
          <ac:picMkLst>
            <pc:docMk/>
            <pc:sldMk cId="2173722837" sldId="257"/>
            <ac:picMk id="13" creationId="{4CD28B21-7A24-44D4-964A-2AF5CDFE6DA5}"/>
          </ac:picMkLst>
        </pc:picChg>
      </pc:sldChg>
      <pc:sldChg chg="addSp delSp modSp mod">
        <pc:chgData name="Brad Grey" userId="edbdada519098c29" providerId="LiveId" clId="{A8970E0F-C4EB-4DF5-9C9F-A7B990A7BCE7}" dt="2022-01-30T18:04:31.319" v="5538"/>
        <pc:sldMkLst>
          <pc:docMk/>
          <pc:sldMk cId="1604869821" sldId="258"/>
        </pc:sldMkLst>
        <pc:spChg chg="mod">
          <ac:chgData name="Brad Grey" userId="edbdada519098c29" providerId="LiveId" clId="{A8970E0F-C4EB-4DF5-9C9F-A7B990A7BCE7}" dt="2022-01-30T16:26:36.729" v="5367" actId="26606"/>
          <ac:spMkLst>
            <pc:docMk/>
            <pc:sldMk cId="1604869821" sldId="258"/>
            <ac:spMk id="2" creationId="{FCDF0277-F190-4935-A134-C0AFC6CC612A}"/>
          </ac:spMkLst>
        </pc:spChg>
        <pc:spChg chg="mod">
          <ac:chgData name="Brad Grey" userId="edbdada519098c29" providerId="LiveId" clId="{A8970E0F-C4EB-4DF5-9C9F-A7B990A7BCE7}" dt="2022-01-30T16:26:36.729" v="5367" actId="26606"/>
          <ac:spMkLst>
            <pc:docMk/>
            <pc:sldMk cId="1604869821" sldId="258"/>
            <ac:spMk id="3" creationId="{14384118-FF15-468D-850A-0685DC0F63C4}"/>
          </ac:spMkLst>
        </pc:spChg>
        <pc:spChg chg="del">
          <ac:chgData name="Brad Grey" userId="edbdada519098c29" providerId="LiveId" clId="{A8970E0F-C4EB-4DF5-9C9F-A7B990A7BCE7}" dt="2022-01-30T16:26:36.729" v="5367" actId="26606"/>
          <ac:spMkLst>
            <pc:docMk/>
            <pc:sldMk cId="1604869821" sldId="258"/>
            <ac:spMk id="13" creationId="{79BB35BC-D5C2-4C8B-A22A-A71E6191913B}"/>
          </ac:spMkLst>
        </pc:spChg>
        <pc:spChg chg="add">
          <ac:chgData name="Brad Grey" userId="edbdada519098c29" providerId="LiveId" clId="{A8970E0F-C4EB-4DF5-9C9F-A7B990A7BCE7}" dt="2022-01-30T16:26:36.729" v="5367" actId="26606"/>
          <ac:spMkLst>
            <pc:docMk/>
            <pc:sldMk cId="1604869821" sldId="258"/>
            <ac:spMk id="18" creationId="{4038CB10-1F5C-4D54-9DF7-12586DE5B007}"/>
          </ac:spMkLst>
        </pc:spChg>
        <pc:spChg chg="add">
          <ac:chgData name="Brad Grey" userId="edbdada519098c29" providerId="LiveId" clId="{A8970E0F-C4EB-4DF5-9C9F-A7B990A7BCE7}" dt="2022-01-30T16:26:36.729" v="5367" actId="26606"/>
          <ac:spMkLst>
            <pc:docMk/>
            <pc:sldMk cId="1604869821" sldId="258"/>
            <ac:spMk id="20" creationId="{73ED6512-6858-4552-B699-9A97FE9A4EA2}"/>
          </ac:spMkLst>
        </pc:spChg>
        <pc:picChg chg="mod">
          <ac:chgData name="Brad Grey" userId="edbdada519098c29" providerId="LiveId" clId="{A8970E0F-C4EB-4DF5-9C9F-A7B990A7BCE7}" dt="2022-01-30T16:26:36.729" v="5367" actId="26606"/>
          <ac:picMkLst>
            <pc:docMk/>
            <pc:sldMk cId="1604869821" sldId="258"/>
            <ac:picMk id="8" creationId="{5EFAB273-4E41-45CC-B83D-D85F8C1FDE5E}"/>
          </ac:picMkLst>
        </pc:picChg>
        <pc:picChg chg="add mod">
          <ac:chgData name="Brad Grey" userId="edbdada519098c29" providerId="LiveId" clId="{A8970E0F-C4EB-4DF5-9C9F-A7B990A7BCE7}" dt="2022-01-30T18:04:31.319" v="5538"/>
          <ac:picMkLst>
            <pc:docMk/>
            <pc:sldMk cId="1604869821" sldId="258"/>
            <ac:picMk id="9" creationId="{9B5F3E3D-977D-481E-A298-B72B7F6E3CD5}"/>
          </ac:picMkLst>
        </pc:picChg>
      </pc:sldChg>
      <pc:sldChg chg="addSp modSp mod">
        <pc:chgData name="Brad Grey" userId="edbdada519098c29" providerId="LiveId" clId="{A8970E0F-C4EB-4DF5-9C9F-A7B990A7BCE7}" dt="2022-01-30T18:04:33.620" v="5539"/>
        <pc:sldMkLst>
          <pc:docMk/>
          <pc:sldMk cId="2522814283" sldId="259"/>
        </pc:sldMkLst>
        <pc:spChg chg="mod">
          <ac:chgData name="Brad Grey" userId="edbdada519098c29" providerId="LiveId" clId="{A8970E0F-C4EB-4DF5-9C9F-A7B990A7BCE7}" dt="2022-01-30T16:27:16.421" v="5371" actId="14100"/>
          <ac:spMkLst>
            <pc:docMk/>
            <pc:sldMk cId="2522814283" sldId="259"/>
            <ac:spMk id="3" creationId="{86C91CC7-7AAA-4491-AF4D-DE963DAF0566}"/>
          </ac:spMkLst>
        </pc:spChg>
        <pc:picChg chg="add mod">
          <ac:chgData name="Brad Grey" userId="edbdada519098c29" providerId="LiveId" clId="{A8970E0F-C4EB-4DF5-9C9F-A7B990A7BCE7}" dt="2022-01-30T18:04:33.620" v="5539"/>
          <ac:picMkLst>
            <pc:docMk/>
            <pc:sldMk cId="2522814283" sldId="259"/>
            <ac:picMk id="7" creationId="{A9BCC1C2-74C2-43FB-9541-E465755681A2}"/>
          </ac:picMkLst>
        </pc:picChg>
      </pc:sldChg>
      <pc:sldChg chg="addSp modSp mod modNotesTx">
        <pc:chgData name="Brad Grey" userId="edbdada519098c29" providerId="LiveId" clId="{A8970E0F-C4EB-4DF5-9C9F-A7B990A7BCE7}" dt="2022-01-30T18:23:28.147" v="5588" actId="6549"/>
        <pc:sldMkLst>
          <pc:docMk/>
          <pc:sldMk cId="3743819317" sldId="260"/>
        </pc:sldMkLst>
        <pc:spChg chg="mod">
          <ac:chgData name="Brad Grey" userId="edbdada519098c29" providerId="LiveId" clId="{A8970E0F-C4EB-4DF5-9C9F-A7B990A7BCE7}" dt="2022-01-30T18:23:28.147" v="5588" actId="6549"/>
          <ac:spMkLst>
            <pc:docMk/>
            <pc:sldMk cId="3743819317" sldId="260"/>
            <ac:spMk id="2" creationId="{2B273472-87F1-4638-9879-908DA11E8B6E}"/>
          </ac:spMkLst>
        </pc:spChg>
        <pc:picChg chg="add mod">
          <ac:chgData name="Brad Grey" userId="edbdada519098c29" providerId="LiveId" clId="{A8970E0F-C4EB-4DF5-9C9F-A7B990A7BCE7}" dt="2022-01-30T18:04:35.340" v="5540"/>
          <ac:picMkLst>
            <pc:docMk/>
            <pc:sldMk cId="3743819317" sldId="260"/>
            <ac:picMk id="11" creationId="{48393C1B-FC39-4A28-B648-9481EFD24399}"/>
          </ac:picMkLst>
        </pc:picChg>
      </pc:sldChg>
      <pc:sldChg chg="addSp modSp mod setBg modNotesTx">
        <pc:chgData name="Brad Grey" userId="edbdada519098c29" providerId="LiveId" clId="{A8970E0F-C4EB-4DF5-9C9F-A7B990A7BCE7}" dt="2022-01-30T18:06:05.768" v="5566"/>
        <pc:sldMkLst>
          <pc:docMk/>
          <pc:sldMk cId="493167172" sldId="261"/>
        </pc:sldMkLst>
        <pc:spChg chg="mod">
          <ac:chgData name="Brad Grey" userId="edbdada519098c29" providerId="LiveId" clId="{A8970E0F-C4EB-4DF5-9C9F-A7B990A7BCE7}" dt="2022-01-30T16:28:34.921" v="5375" actId="20577"/>
          <ac:spMkLst>
            <pc:docMk/>
            <pc:sldMk cId="493167172" sldId="261"/>
            <ac:spMk id="2" creationId="{E86BEEB9-77D6-4FD6-A3F3-EDCF8A19E190}"/>
          </ac:spMkLst>
        </pc:spChg>
        <pc:spChg chg="mod">
          <ac:chgData name="Brad Grey" userId="edbdada519098c29" providerId="LiveId" clId="{A8970E0F-C4EB-4DF5-9C9F-A7B990A7BCE7}" dt="2022-01-30T16:28:06.506" v="5372" actId="26606"/>
          <ac:spMkLst>
            <pc:docMk/>
            <pc:sldMk cId="493167172" sldId="261"/>
            <ac:spMk id="3" creationId="{9017E8B7-BE7A-4402-BD35-A47416B6CBE3}"/>
          </ac:spMkLst>
        </pc:spChg>
        <pc:spChg chg="add">
          <ac:chgData name="Brad Grey" userId="edbdada519098c29" providerId="LiveId" clId="{A8970E0F-C4EB-4DF5-9C9F-A7B990A7BCE7}" dt="2022-01-30T16:28:06.506" v="5372" actId="26606"/>
          <ac:spMkLst>
            <pc:docMk/>
            <pc:sldMk cId="493167172" sldId="261"/>
            <ac:spMk id="12" creationId="{327D73B4-9F5C-4A64-A179-51B9500CB8B5}"/>
          </ac:spMkLst>
        </pc:spChg>
        <pc:spChg chg="add">
          <ac:chgData name="Brad Grey" userId="edbdada519098c29" providerId="LiveId" clId="{A8970E0F-C4EB-4DF5-9C9F-A7B990A7BCE7}" dt="2022-01-30T16:28:06.506" v="5372" actId="26606"/>
          <ac:spMkLst>
            <pc:docMk/>
            <pc:sldMk cId="493167172" sldId="261"/>
            <ac:spMk id="18" creationId="{AB673405-BF85-493E-8558-0DCBEDB2BB49}"/>
          </ac:spMkLst>
        </pc:spChg>
        <pc:spChg chg="add">
          <ac:chgData name="Brad Grey" userId="edbdada519098c29" providerId="LiveId" clId="{A8970E0F-C4EB-4DF5-9C9F-A7B990A7BCE7}" dt="2022-01-30T16:28:06.506" v="5372" actId="26606"/>
          <ac:spMkLst>
            <pc:docMk/>
            <pc:sldMk cId="493167172" sldId="261"/>
            <ac:spMk id="20" creationId="{C64EAE84-A813-4501-BC71-DBD14BA0265E}"/>
          </ac:spMkLst>
        </pc:spChg>
        <pc:spChg chg="add">
          <ac:chgData name="Brad Grey" userId="edbdada519098c29" providerId="LiveId" clId="{A8970E0F-C4EB-4DF5-9C9F-A7B990A7BCE7}" dt="2022-01-30T16:28:06.506" v="5372" actId="26606"/>
          <ac:spMkLst>
            <pc:docMk/>
            <pc:sldMk cId="493167172" sldId="261"/>
            <ac:spMk id="22" creationId="{E3020543-B24B-4EC4-8FFC-8DD88EEA91A8}"/>
          </ac:spMkLst>
        </pc:spChg>
        <pc:grpChg chg="add">
          <ac:chgData name="Brad Grey" userId="edbdada519098c29" providerId="LiveId" clId="{A8970E0F-C4EB-4DF5-9C9F-A7B990A7BCE7}" dt="2022-01-30T16:28:06.506" v="5372" actId="26606"/>
          <ac:grpSpMkLst>
            <pc:docMk/>
            <pc:sldMk cId="493167172" sldId="261"/>
            <ac:grpSpMk id="14" creationId="{05BBA018-FA75-43BF-99E6-1F5245727D29}"/>
          </ac:grpSpMkLst>
        </pc:grpChg>
        <pc:picChg chg="mod">
          <ac:chgData name="Brad Grey" userId="edbdada519098c29" providerId="LiveId" clId="{A8970E0F-C4EB-4DF5-9C9F-A7B990A7BCE7}" dt="2022-01-30T16:28:06.506" v="5372" actId="26606"/>
          <ac:picMkLst>
            <pc:docMk/>
            <pc:sldMk cId="493167172" sldId="261"/>
            <ac:picMk id="5" creationId="{C98DF437-E1DD-4349-86EA-5C606F048652}"/>
          </ac:picMkLst>
        </pc:picChg>
        <pc:picChg chg="mod ord">
          <ac:chgData name="Brad Grey" userId="edbdada519098c29" providerId="LiveId" clId="{A8970E0F-C4EB-4DF5-9C9F-A7B990A7BCE7}" dt="2022-01-30T16:28:06.506" v="5372" actId="26606"/>
          <ac:picMkLst>
            <pc:docMk/>
            <pc:sldMk cId="493167172" sldId="261"/>
            <ac:picMk id="7" creationId="{29F207C9-6C0D-44B3-96D4-F79DBA45E461}"/>
          </ac:picMkLst>
        </pc:picChg>
        <pc:picChg chg="add mod">
          <ac:chgData name="Brad Grey" userId="edbdada519098c29" providerId="LiveId" clId="{A8970E0F-C4EB-4DF5-9C9F-A7B990A7BCE7}" dt="2022-01-30T18:04:36.908" v="5541"/>
          <ac:picMkLst>
            <pc:docMk/>
            <pc:sldMk cId="493167172" sldId="261"/>
            <ac:picMk id="17" creationId="{B33E9D27-28CD-44E4-B941-D7073A13F4D2}"/>
          </ac:picMkLst>
        </pc:picChg>
        <pc:cxnChg chg="add">
          <ac:chgData name="Brad Grey" userId="edbdada519098c29" providerId="LiveId" clId="{A8970E0F-C4EB-4DF5-9C9F-A7B990A7BCE7}" dt="2022-01-30T16:28:06.506" v="5372" actId="26606"/>
          <ac:cxnSpMkLst>
            <pc:docMk/>
            <pc:sldMk cId="493167172" sldId="261"/>
            <ac:cxnSpMk id="24" creationId="{C49DA8F6-BCC1-4447-B54C-57856834B94B}"/>
          </ac:cxnSpMkLst>
        </pc:cxnChg>
      </pc:sldChg>
      <pc:sldChg chg="addSp modSp modNotesTx">
        <pc:chgData name="Brad Grey" userId="edbdada519098c29" providerId="LiveId" clId="{A8970E0F-C4EB-4DF5-9C9F-A7B990A7BCE7}" dt="2022-01-30T18:06:08.525" v="5567"/>
        <pc:sldMkLst>
          <pc:docMk/>
          <pc:sldMk cId="1231589875" sldId="262"/>
        </pc:sldMkLst>
        <pc:picChg chg="add mod">
          <ac:chgData name="Brad Grey" userId="edbdada519098c29" providerId="LiveId" clId="{A8970E0F-C4EB-4DF5-9C9F-A7B990A7BCE7}" dt="2022-01-30T18:04:47.700" v="5542"/>
          <ac:picMkLst>
            <pc:docMk/>
            <pc:sldMk cId="1231589875" sldId="262"/>
            <ac:picMk id="8" creationId="{DBBE6940-773F-4090-8292-B3A4F666DBF4}"/>
          </ac:picMkLst>
        </pc:picChg>
      </pc:sldChg>
      <pc:sldChg chg="addSp modSp mod modNotesTx">
        <pc:chgData name="Brad Grey" userId="edbdada519098c29" providerId="LiveId" clId="{A8970E0F-C4EB-4DF5-9C9F-A7B990A7BCE7}" dt="2022-01-30T18:06:13.054" v="5569"/>
        <pc:sldMkLst>
          <pc:docMk/>
          <pc:sldMk cId="975203964" sldId="263"/>
        </pc:sldMkLst>
        <pc:spChg chg="mod">
          <ac:chgData name="Brad Grey" userId="edbdada519098c29" providerId="LiveId" clId="{A8970E0F-C4EB-4DF5-9C9F-A7B990A7BCE7}" dt="2022-01-30T16:31:19.121" v="5404" actId="20577"/>
          <ac:spMkLst>
            <pc:docMk/>
            <pc:sldMk cId="975203964" sldId="263"/>
            <ac:spMk id="2" creationId="{23963C4D-99FA-4533-9145-DA742833FA11}"/>
          </ac:spMkLst>
        </pc:spChg>
        <pc:spChg chg="add mod">
          <ac:chgData name="Brad Grey" userId="edbdada519098c29" providerId="LiveId" clId="{A8970E0F-C4EB-4DF5-9C9F-A7B990A7BCE7}" dt="2022-01-30T16:30:15.029" v="5392" actId="1076"/>
          <ac:spMkLst>
            <pc:docMk/>
            <pc:sldMk cId="975203964" sldId="263"/>
            <ac:spMk id="10" creationId="{597CE736-5345-44E5-BECD-98C7DED80EFA}"/>
          </ac:spMkLst>
        </pc:spChg>
        <pc:spChg chg="add mod">
          <ac:chgData name="Brad Grey" userId="edbdada519098c29" providerId="LiveId" clId="{A8970E0F-C4EB-4DF5-9C9F-A7B990A7BCE7}" dt="2022-01-30T16:30:12.662" v="5391" actId="1076"/>
          <ac:spMkLst>
            <pc:docMk/>
            <pc:sldMk cId="975203964" sldId="263"/>
            <ac:spMk id="11" creationId="{6050AFA5-4059-4175-ABF8-AD08D90894CD}"/>
          </ac:spMkLst>
        </pc:spChg>
        <pc:picChg chg="add mod">
          <ac:chgData name="Brad Grey" userId="edbdada519098c29" providerId="LiveId" clId="{A8970E0F-C4EB-4DF5-9C9F-A7B990A7BCE7}" dt="2022-01-30T18:04:51.203" v="5544"/>
          <ac:picMkLst>
            <pc:docMk/>
            <pc:sldMk cId="975203964" sldId="263"/>
            <ac:picMk id="8" creationId="{24ED2F70-9179-4AC2-AF2F-4D737F48E18D}"/>
          </ac:picMkLst>
        </pc:picChg>
      </pc:sldChg>
      <pc:sldChg chg="addSp modSp mod modNotesTx">
        <pc:chgData name="Brad Grey" userId="edbdada519098c29" providerId="LiveId" clId="{A8970E0F-C4EB-4DF5-9C9F-A7B990A7BCE7}" dt="2022-01-30T18:06:10.656" v="5568"/>
        <pc:sldMkLst>
          <pc:docMk/>
          <pc:sldMk cId="765797361" sldId="264"/>
        </pc:sldMkLst>
        <pc:spChg chg="mod">
          <ac:chgData name="Brad Grey" userId="edbdada519098c29" providerId="LiveId" clId="{A8970E0F-C4EB-4DF5-9C9F-A7B990A7BCE7}" dt="2022-01-30T16:29:05.348" v="5378" actId="20577"/>
          <ac:spMkLst>
            <pc:docMk/>
            <pc:sldMk cId="765797361" sldId="264"/>
            <ac:spMk id="2" creationId="{23963C4D-99FA-4533-9145-DA742833FA11}"/>
          </ac:spMkLst>
        </pc:spChg>
        <pc:picChg chg="add mod">
          <ac:chgData name="Brad Grey" userId="edbdada519098c29" providerId="LiveId" clId="{A8970E0F-C4EB-4DF5-9C9F-A7B990A7BCE7}" dt="2022-01-30T18:04:49.743" v="5543"/>
          <ac:picMkLst>
            <pc:docMk/>
            <pc:sldMk cId="765797361" sldId="264"/>
            <ac:picMk id="4" creationId="{C725E176-4C32-44DE-8A71-E2D42D323243}"/>
          </ac:picMkLst>
        </pc:picChg>
      </pc:sldChg>
      <pc:sldChg chg="addSp delSp modSp mod modNotesTx">
        <pc:chgData name="Brad Grey" userId="edbdada519098c29" providerId="LiveId" clId="{A8970E0F-C4EB-4DF5-9C9F-A7B990A7BCE7}" dt="2022-01-30T18:06:23.444" v="5573"/>
        <pc:sldMkLst>
          <pc:docMk/>
          <pc:sldMk cId="1625777" sldId="265"/>
        </pc:sldMkLst>
        <pc:spChg chg="mod">
          <ac:chgData name="Brad Grey" userId="edbdada519098c29" providerId="LiveId" clId="{A8970E0F-C4EB-4DF5-9C9F-A7B990A7BCE7}" dt="2022-01-26T00:52:15.785" v="202" actId="20577"/>
          <ac:spMkLst>
            <pc:docMk/>
            <pc:sldMk cId="1625777" sldId="265"/>
            <ac:spMk id="2" creationId="{23963C4D-99FA-4533-9145-DA742833FA11}"/>
          </ac:spMkLst>
        </pc:spChg>
        <pc:spChg chg="add mod">
          <ac:chgData name="Brad Grey" userId="edbdada519098c29" providerId="LiveId" clId="{A8970E0F-C4EB-4DF5-9C9F-A7B990A7BCE7}" dt="2022-01-30T16:30:54.101" v="5398" actId="1076"/>
          <ac:spMkLst>
            <pc:docMk/>
            <pc:sldMk cId="1625777" sldId="265"/>
            <ac:spMk id="3" creationId="{328E5558-D650-46AA-8F9F-7F6CC03D4031}"/>
          </ac:spMkLst>
        </pc:spChg>
        <pc:spChg chg="add mod">
          <ac:chgData name="Brad Grey" userId="edbdada519098c29" providerId="LiveId" clId="{A8970E0F-C4EB-4DF5-9C9F-A7B990A7BCE7}" dt="2022-01-30T16:31:10.916" v="5403" actId="1076"/>
          <ac:spMkLst>
            <pc:docMk/>
            <pc:sldMk cId="1625777" sldId="265"/>
            <ac:spMk id="8" creationId="{093EC0B3-D103-48FE-A627-8D00251B59A8}"/>
          </ac:spMkLst>
        </pc:spChg>
        <pc:spChg chg="add del mod">
          <ac:chgData name="Brad Grey" userId="edbdada519098c29" providerId="LiveId" clId="{A8970E0F-C4EB-4DF5-9C9F-A7B990A7BCE7}" dt="2022-01-30T18:06:19.607" v="5572" actId="478"/>
          <ac:spMkLst>
            <pc:docMk/>
            <pc:sldMk cId="1625777" sldId="265"/>
            <ac:spMk id="11" creationId="{74727FAA-DB78-4251-A8F8-7E5F1DE2CB6C}"/>
          </ac:spMkLst>
        </pc:spChg>
        <pc:picChg chg="mod">
          <ac:chgData name="Brad Grey" userId="edbdada519098c29" providerId="LiveId" clId="{A8970E0F-C4EB-4DF5-9C9F-A7B990A7BCE7}" dt="2022-01-30T16:30:35.581" v="5394" actId="1076"/>
          <ac:picMkLst>
            <pc:docMk/>
            <pc:sldMk cId="1625777" sldId="265"/>
            <ac:picMk id="7" creationId="{EE57385D-97B6-43E1-B4BC-2DE2E1B6204B}"/>
          </ac:picMkLst>
        </pc:picChg>
        <pc:picChg chg="mod">
          <ac:chgData name="Brad Grey" userId="edbdada519098c29" providerId="LiveId" clId="{A8970E0F-C4EB-4DF5-9C9F-A7B990A7BCE7}" dt="2022-01-30T16:30:57.532" v="5399" actId="14100"/>
          <ac:picMkLst>
            <pc:docMk/>
            <pc:sldMk cId="1625777" sldId="265"/>
            <ac:picMk id="9" creationId="{72F09322-9C7C-4E40-B484-6063086E0294}"/>
          </ac:picMkLst>
        </pc:picChg>
        <pc:picChg chg="add mod">
          <ac:chgData name="Brad Grey" userId="edbdada519098c29" providerId="LiveId" clId="{A8970E0F-C4EB-4DF5-9C9F-A7B990A7BCE7}" dt="2022-01-30T18:04:55.012" v="5545"/>
          <ac:picMkLst>
            <pc:docMk/>
            <pc:sldMk cId="1625777" sldId="265"/>
            <ac:picMk id="10" creationId="{593EAA35-37E8-47BB-81D5-AC43D0B93028}"/>
          </ac:picMkLst>
        </pc:picChg>
      </pc:sldChg>
      <pc:sldChg chg="addSp modSp add mod">
        <pc:chgData name="Brad Grey" userId="edbdada519098c29" providerId="LiveId" clId="{A8970E0F-C4EB-4DF5-9C9F-A7B990A7BCE7}" dt="2022-01-30T18:04:59.306" v="5547"/>
        <pc:sldMkLst>
          <pc:docMk/>
          <pc:sldMk cId="2441090258" sldId="266"/>
        </pc:sldMkLst>
        <pc:spChg chg="mod">
          <ac:chgData name="Brad Grey" userId="edbdada519098c29" providerId="LiveId" clId="{A8970E0F-C4EB-4DF5-9C9F-A7B990A7BCE7}" dt="2022-01-26T23:12:34.309" v="1912" actId="20577"/>
          <ac:spMkLst>
            <pc:docMk/>
            <pc:sldMk cId="2441090258" sldId="266"/>
            <ac:spMk id="2" creationId="{23963C4D-99FA-4533-9145-DA742833FA11}"/>
          </ac:spMkLst>
        </pc:spChg>
        <pc:spChg chg="mod">
          <ac:chgData name="Brad Grey" userId="edbdada519098c29" providerId="LiveId" clId="{A8970E0F-C4EB-4DF5-9C9F-A7B990A7BCE7}" dt="2022-01-30T16:32:32.812" v="5411" actId="1076"/>
          <ac:spMkLst>
            <pc:docMk/>
            <pc:sldMk cId="2441090258" sldId="266"/>
            <ac:spMk id="3" creationId="{328E5558-D650-46AA-8F9F-7F6CC03D4031}"/>
          </ac:spMkLst>
        </pc:spChg>
        <pc:spChg chg="mod">
          <ac:chgData name="Brad Grey" userId="edbdada519098c29" providerId="LiveId" clId="{A8970E0F-C4EB-4DF5-9C9F-A7B990A7BCE7}" dt="2022-01-30T16:32:47.550" v="5417" actId="14100"/>
          <ac:spMkLst>
            <pc:docMk/>
            <pc:sldMk cId="2441090258" sldId="266"/>
            <ac:spMk id="8" creationId="{093EC0B3-D103-48FE-A627-8D00251B59A8}"/>
          </ac:spMkLst>
        </pc:spChg>
        <pc:picChg chg="mod">
          <ac:chgData name="Brad Grey" userId="edbdada519098c29" providerId="LiveId" clId="{A8970E0F-C4EB-4DF5-9C9F-A7B990A7BCE7}" dt="2022-01-26T23:14:35.098" v="1929" actId="1076"/>
          <ac:picMkLst>
            <pc:docMk/>
            <pc:sldMk cId="2441090258" sldId="266"/>
            <ac:picMk id="5" creationId="{A94BEA07-C9A5-4BBE-BC16-0F7D950FC883}"/>
          </ac:picMkLst>
        </pc:picChg>
        <pc:picChg chg="mod">
          <ac:chgData name="Brad Grey" userId="edbdada519098c29" providerId="LiveId" clId="{A8970E0F-C4EB-4DF5-9C9F-A7B990A7BCE7}" dt="2022-01-30T16:32:35.781" v="5413" actId="1076"/>
          <ac:picMkLst>
            <pc:docMk/>
            <pc:sldMk cId="2441090258" sldId="266"/>
            <ac:picMk id="7" creationId="{EE57385D-97B6-43E1-B4BC-2DE2E1B6204B}"/>
          </ac:picMkLst>
        </pc:picChg>
        <pc:picChg chg="mod">
          <ac:chgData name="Brad Grey" userId="edbdada519098c29" providerId="LiveId" clId="{A8970E0F-C4EB-4DF5-9C9F-A7B990A7BCE7}" dt="2022-01-30T16:32:40.629" v="5415" actId="1076"/>
          <ac:picMkLst>
            <pc:docMk/>
            <pc:sldMk cId="2441090258" sldId="266"/>
            <ac:picMk id="9" creationId="{72F09322-9C7C-4E40-B484-6063086E0294}"/>
          </ac:picMkLst>
        </pc:picChg>
        <pc:picChg chg="add mod">
          <ac:chgData name="Brad Grey" userId="edbdada519098c29" providerId="LiveId" clId="{A8970E0F-C4EB-4DF5-9C9F-A7B990A7BCE7}" dt="2022-01-30T18:04:59.306" v="5547"/>
          <ac:picMkLst>
            <pc:docMk/>
            <pc:sldMk cId="2441090258" sldId="266"/>
            <ac:picMk id="13" creationId="{0E7DAD07-A25F-4B11-B6BE-1DA59734C68F}"/>
          </ac:picMkLst>
        </pc:picChg>
        <pc:cxnChg chg="add mod">
          <ac:chgData name="Brad Grey" userId="edbdada519098c29" providerId="LiveId" clId="{A8970E0F-C4EB-4DF5-9C9F-A7B990A7BCE7}" dt="2022-01-26T00:56:22.056" v="423" actId="692"/>
          <ac:cxnSpMkLst>
            <pc:docMk/>
            <pc:sldMk cId="2441090258" sldId="266"/>
            <ac:cxnSpMk id="6" creationId="{0D69CCBF-7CBF-44A5-8781-821F7860E974}"/>
          </ac:cxnSpMkLst>
        </pc:cxnChg>
        <pc:cxnChg chg="add mod">
          <ac:chgData name="Brad Grey" userId="edbdada519098c29" providerId="LiveId" clId="{A8970E0F-C4EB-4DF5-9C9F-A7B990A7BCE7}" dt="2022-01-26T23:15:48.216" v="1941" actId="1076"/>
          <ac:cxnSpMkLst>
            <pc:docMk/>
            <pc:sldMk cId="2441090258" sldId="266"/>
            <ac:cxnSpMk id="11" creationId="{6A8C8632-75D5-4C62-BF37-13753F3ED5E4}"/>
          </ac:cxnSpMkLst>
        </pc:cxnChg>
        <pc:cxnChg chg="add mod">
          <ac:chgData name="Brad Grey" userId="edbdada519098c29" providerId="LiveId" clId="{A8970E0F-C4EB-4DF5-9C9F-A7B990A7BCE7}" dt="2022-01-26T23:15:53.384" v="1942" actId="14100"/>
          <ac:cxnSpMkLst>
            <pc:docMk/>
            <pc:sldMk cId="2441090258" sldId="266"/>
            <ac:cxnSpMk id="16" creationId="{BE8B8E50-BDEC-47AB-BDC6-51F2C27FEF89}"/>
          </ac:cxnSpMkLst>
        </pc:cxnChg>
        <pc:cxnChg chg="add mod">
          <ac:chgData name="Brad Grey" userId="edbdada519098c29" providerId="LiveId" clId="{A8970E0F-C4EB-4DF5-9C9F-A7B990A7BCE7}" dt="2022-01-26T23:15:45.112" v="1940" actId="1076"/>
          <ac:cxnSpMkLst>
            <pc:docMk/>
            <pc:sldMk cId="2441090258" sldId="266"/>
            <ac:cxnSpMk id="28" creationId="{2BC107F8-360F-4A7C-BD6A-7BFEAD4EB08E}"/>
          </ac:cxnSpMkLst>
        </pc:cxnChg>
        <pc:cxnChg chg="add mod">
          <ac:chgData name="Brad Grey" userId="edbdada519098c29" providerId="LiveId" clId="{A8970E0F-C4EB-4DF5-9C9F-A7B990A7BCE7}" dt="2022-01-26T23:16:01.480" v="1945" actId="14100"/>
          <ac:cxnSpMkLst>
            <pc:docMk/>
            <pc:sldMk cId="2441090258" sldId="266"/>
            <ac:cxnSpMk id="32" creationId="{65FAB3A0-C7DC-4ADF-8CD8-2B01A0AAC5E4}"/>
          </ac:cxnSpMkLst>
        </pc:cxnChg>
      </pc:sldChg>
      <pc:sldChg chg="addSp delSp modSp add mod modNotesTx">
        <pc:chgData name="Brad Grey" userId="edbdada519098c29" providerId="LiveId" clId="{A8970E0F-C4EB-4DF5-9C9F-A7B990A7BCE7}" dt="2022-01-30T18:06:32.668" v="5575"/>
        <pc:sldMkLst>
          <pc:docMk/>
          <pc:sldMk cId="1897361772" sldId="267"/>
        </pc:sldMkLst>
        <pc:spChg chg="mod">
          <ac:chgData name="Brad Grey" userId="edbdada519098c29" providerId="LiveId" clId="{A8970E0F-C4EB-4DF5-9C9F-A7B990A7BCE7}" dt="2022-01-26T23:17:37.588" v="1971" actId="33524"/>
          <ac:spMkLst>
            <pc:docMk/>
            <pc:sldMk cId="1897361772" sldId="267"/>
            <ac:spMk id="2" creationId="{23963C4D-99FA-4533-9145-DA742833FA11}"/>
          </ac:spMkLst>
        </pc:spChg>
        <pc:spChg chg="add mod">
          <ac:chgData name="Brad Grey" userId="edbdada519098c29" providerId="LiveId" clId="{A8970E0F-C4EB-4DF5-9C9F-A7B990A7BCE7}" dt="2022-01-26T23:29:06.897" v="2354" actId="1076"/>
          <ac:spMkLst>
            <pc:docMk/>
            <pc:sldMk cId="1897361772" sldId="267"/>
            <ac:spMk id="4" creationId="{E3DF3E1D-6F55-4E3E-A647-9F6EB74C29D1}"/>
          </ac:spMkLst>
        </pc:spChg>
        <pc:spChg chg="add mod">
          <ac:chgData name="Brad Grey" userId="edbdada519098c29" providerId="LiveId" clId="{A8970E0F-C4EB-4DF5-9C9F-A7B990A7BCE7}" dt="2022-01-26T23:28:45.739" v="2351" actId="207"/>
          <ac:spMkLst>
            <pc:docMk/>
            <pc:sldMk cId="1897361772" sldId="267"/>
            <ac:spMk id="19" creationId="{0BF9CAA4-7B8D-41C9-A382-E696173A093C}"/>
          </ac:spMkLst>
        </pc:spChg>
        <pc:picChg chg="del ord">
          <ac:chgData name="Brad Grey" userId="edbdada519098c29" providerId="LiveId" clId="{A8970E0F-C4EB-4DF5-9C9F-A7B990A7BCE7}" dt="2022-01-26T23:10:21.202" v="1856" actId="478"/>
          <ac:picMkLst>
            <pc:docMk/>
            <pc:sldMk cId="1897361772" sldId="267"/>
            <ac:picMk id="5" creationId="{A94BEA07-C9A5-4BBE-BC16-0F7D950FC883}"/>
          </ac:picMkLst>
        </pc:picChg>
        <pc:picChg chg="add mod ord">
          <ac:chgData name="Brad Grey" userId="edbdada519098c29" providerId="LiveId" clId="{A8970E0F-C4EB-4DF5-9C9F-A7B990A7BCE7}" dt="2022-01-26T23:27:57.795" v="2338" actId="1076"/>
          <ac:picMkLst>
            <pc:docMk/>
            <pc:sldMk cId="1897361772" sldId="267"/>
            <ac:picMk id="14" creationId="{C1BEB90E-5015-4479-B580-AA48C1F03D23}"/>
          </ac:picMkLst>
        </pc:picChg>
        <pc:picChg chg="add mod">
          <ac:chgData name="Brad Grey" userId="edbdada519098c29" providerId="LiveId" clId="{A8970E0F-C4EB-4DF5-9C9F-A7B990A7BCE7}" dt="2022-01-30T18:05:00.684" v="5548"/>
          <ac:picMkLst>
            <pc:docMk/>
            <pc:sldMk cId="1897361772" sldId="267"/>
            <ac:picMk id="20" creationId="{489687FA-4D77-4DB2-B294-37CF4F8C2242}"/>
          </ac:picMkLst>
        </pc:picChg>
        <pc:cxnChg chg="del">
          <ac:chgData name="Brad Grey" userId="edbdada519098c29" providerId="LiveId" clId="{A8970E0F-C4EB-4DF5-9C9F-A7B990A7BCE7}" dt="2022-01-26T23:10:23.915" v="1857" actId="478"/>
          <ac:cxnSpMkLst>
            <pc:docMk/>
            <pc:sldMk cId="1897361772" sldId="267"/>
            <ac:cxnSpMk id="6" creationId="{0D69CCBF-7CBF-44A5-8781-821F7860E974}"/>
          </ac:cxnSpMkLst>
        </pc:cxnChg>
        <pc:cxnChg chg="add mod">
          <ac:chgData name="Brad Grey" userId="edbdada519098c29" providerId="LiveId" clId="{A8970E0F-C4EB-4DF5-9C9F-A7B990A7BCE7}" dt="2022-01-26T23:10:26.252" v="1859"/>
          <ac:cxnSpMkLst>
            <pc:docMk/>
            <pc:sldMk cId="1897361772" sldId="267"/>
            <ac:cxnSpMk id="10" creationId="{7C5881C6-F6D0-4BE8-9CAE-C5A80F22CE60}"/>
          </ac:cxnSpMkLst>
        </pc:cxnChg>
        <pc:cxnChg chg="del">
          <ac:chgData name="Brad Grey" userId="edbdada519098c29" providerId="LiveId" clId="{A8970E0F-C4EB-4DF5-9C9F-A7B990A7BCE7}" dt="2022-01-26T23:10:25.072" v="1858" actId="478"/>
          <ac:cxnSpMkLst>
            <pc:docMk/>
            <pc:sldMk cId="1897361772" sldId="267"/>
            <ac:cxnSpMk id="11" creationId="{6A8C8632-75D5-4C62-BF37-13753F3ED5E4}"/>
          </ac:cxnSpMkLst>
        </pc:cxnChg>
        <pc:cxnChg chg="add del mod">
          <ac:chgData name="Brad Grey" userId="edbdada519098c29" providerId="LiveId" clId="{A8970E0F-C4EB-4DF5-9C9F-A7B990A7BCE7}" dt="2022-01-26T23:15:02.699" v="1931" actId="478"/>
          <ac:cxnSpMkLst>
            <pc:docMk/>
            <pc:sldMk cId="1897361772" sldId="267"/>
            <ac:cxnSpMk id="12" creationId="{1ED1EBA6-AC97-4090-9065-21049F6F5CB2}"/>
          </ac:cxnSpMkLst>
        </pc:cxnChg>
        <pc:cxnChg chg="add del mod">
          <ac:chgData name="Brad Grey" userId="edbdada519098c29" providerId="LiveId" clId="{A8970E0F-C4EB-4DF5-9C9F-A7B990A7BCE7}" dt="2022-01-26T23:15:03.481" v="1932" actId="478"/>
          <ac:cxnSpMkLst>
            <pc:docMk/>
            <pc:sldMk cId="1897361772" sldId="267"/>
            <ac:cxnSpMk id="13" creationId="{DCB31ED5-CF65-48F1-9574-B5791DD55004}"/>
          </ac:cxnSpMkLst>
        </pc:cxnChg>
        <pc:cxnChg chg="add mod">
          <ac:chgData name="Brad Grey" userId="edbdada519098c29" providerId="LiveId" clId="{A8970E0F-C4EB-4DF5-9C9F-A7B990A7BCE7}" dt="2022-01-26T23:15:42.007" v="1939" actId="1076"/>
          <ac:cxnSpMkLst>
            <pc:docMk/>
            <pc:sldMk cId="1897361772" sldId="267"/>
            <ac:cxnSpMk id="15" creationId="{183ABB54-16A6-4109-A768-8506B6DE2440}"/>
          </ac:cxnSpMkLst>
        </pc:cxnChg>
        <pc:cxnChg chg="add mod">
          <ac:chgData name="Brad Grey" userId="edbdada519098c29" providerId="LiveId" clId="{A8970E0F-C4EB-4DF5-9C9F-A7B990A7BCE7}" dt="2022-01-26T23:15:05.107" v="1933"/>
          <ac:cxnSpMkLst>
            <pc:docMk/>
            <pc:sldMk cId="1897361772" sldId="267"/>
            <ac:cxnSpMk id="16" creationId="{0AF7D080-6570-413C-911E-ECDA2CB23596}"/>
          </ac:cxnSpMkLst>
        </pc:cxnChg>
        <pc:cxnChg chg="add mod">
          <ac:chgData name="Brad Grey" userId="edbdada519098c29" providerId="LiveId" clId="{A8970E0F-C4EB-4DF5-9C9F-A7B990A7BCE7}" dt="2022-01-26T23:15:37.408" v="1938" actId="1076"/>
          <ac:cxnSpMkLst>
            <pc:docMk/>
            <pc:sldMk cId="1897361772" sldId="267"/>
            <ac:cxnSpMk id="17" creationId="{AB0D57EE-0E06-4BC5-B66E-6DADED7DE96A}"/>
          </ac:cxnSpMkLst>
        </pc:cxnChg>
        <pc:cxnChg chg="add mod">
          <ac:chgData name="Brad Grey" userId="edbdada519098c29" providerId="LiveId" clId="{A8970E0F-C4EB-4DF5-9C9F-A7B990A7BCE7}" dt="2022-01-26T23:15:05.107" v="1933"/>
          <ac:cxnSpMkLst>
            <pc:docMk/>
            <pc:sldMk cId="1897361772" sldId="267"/>
            <ac:cxnSpMk id="18" creationId="{E3C1E590-DF3A-43D2-A005-B3AC886D7B22}"/>
          </ac:cxnSpMkLst>
        </pc:cxnChg>
      </pc:sldChg>
      <pc:sldChg chg="addSp delSp modSp new mod setBg modNotesTx">
        <pc:chgData name="Brad Grey" userId="edbdada519098c29" providerId="LiveId" clId="{A8970E0F-C4EB-4DF5-9C9F-A7B990A7BCE7}" dt="2022-01-30T18:06:30.336" v="5574"/>
        <pc:sldMkLst>
          <pc:docMk/>
          <pc:sldMk cId="2039709561" sldId="268"/>
        </pc:sldMkLst>
        <pc:spChg chg="mod">
          <ac:chgData name="Brad Grey" userId="edbdada519098c29" providerId="LiveId" clId="{A8970E0F-C4EB-4DF5-9C9F-A7B990A7BCE7}" dt="2022-01-30T16:39:31.269" v="5454" actId="26606"/>
          <ac:spMkLst>
            <pc:docMk/>
            <pc:sldMk cId="2039709561" sldId="268"/>
            <ac:spMk id="2" creationId="{19D8A763-C110-4857-89BE-A86221D54F66}"/>
          </ac:spMkLst>
        </pc:spChg>
        <pc:spChg chg="mod ord">
          <ac:chgData name="Brad Grey" userId="edbdada519098c29" providerId="LiveId" clId="{A8970E0F-C4EB-4DF5-9C9F-A7B990A7BCE7}" dt="2022-01-30T16:39:31.269" v="5454" actId="26606"/>
          <ac:spMkLst>
            <pc:docMk/>
            <pc:sldMk cId="2039709561" sldId="268"/>
            <ac:spMk id="3" creationId="{9279B94F-6474-499B-9440-F07741E428AC}"/>
          </ac:spMkLst>
        </pc:spChg>
        <pc:spChg chg="add mod">
          <ac:chgData name="Brad Grey" userId="edbdada519098c29" providerId="LiveId" clId="{A8970E0F-C4EB-4DF5-9C9F-A7B990A7BCE7}" dt="2022-01-30T16:39:31.269" v="5454" actId="26606"/>
          <ac:spMkLst>
            <pc:docMk/>
            <pc:sldMk cId="2039709561" sldId="268"/>
            <ac:spMk id="6" creationId="{4A045524-9E63-4922-A3C1-CA287C7C0A86}"/>
          </ac:spMkLst>
        </pc:spChg>
        <pc:spChg chg="add">
          <ac:chgData name="Brad Grey" userId="edbdada519098c29" providerId="LiveId" clId="{A8970E0F-C4EB-4DF5-9C9F-A7B990A7BCE7}" dt="2022-01-30T16:39:31.269" v="5454" actId="26606"/>
          <ac:spMkLst>
            <pc:docMk/>
            <pc:sldMk cId="2039709561" sldId="268"/>
            <ac:spMk id="16" creationId="{A2679492-7988-4050-9056-542444452411}"/>
          </ac:spMkLst>
        </pc:spChg>
        <pc:spChg chg="add">
          <ac:chgData name="Brad Grey" userId="edbdada519098c29" providerId="LiveId" clId="{A8970E0F-C4EB-4DF5-9C9F-A7B990A7BCE7}" dt="2022-01-30T16:39:31.269" v="5454" actId="26606"/>
          <ac:spMkLst>
            <pc:docMk/>
            <pc:sldMk cId="2039709561" sldId="268"/>
            <ac:spMk id="18" creationId="{B091B163-7D61-4891-ABCF-5C13D9C418D0}"/>
          </ac:spMkLst>
        </pc:spChg>
        <pc:picChg chg="add mod">
          <ac:chgData name="Brad Grey" userId="edbdada519098c29" providerId="LiveId" clId="{A8970E0F-C4EB-4DF5-9C9F-A7B990A7BCE7}" dt="2022-01-30T16:39:31.269" v="5454" actId="26606"/>
          <ac:picMkLst>
            <pc:docMk/>
            <pc:sldMk cId="2039709561" sldId="268"/>
            <ac:picMk id="5" creationId="{B308652C-C1DF-4B4E-867E-C9970F0268CE}"/>
          </ac:picMkLst>
        </pc:picChg>
        <pc:picChg chg="add mod">
          <ac:chgData name="Brad Grey" userId="edbdada519098c29" providerId="LiveId" clId="{A8970E0F-C4EB-4DF5-9C9F-A7B990A7BCE7}" dt="2022-01-30T18:04:56.432" v="5546"/>
          <ac:picMkLst>
            <pc:docMk/>
            <pc:sldMk cId="2039709561" sldId="268"/>
            <ac:picMk id="10" creationId="{73B68200-640C-4F6F-9B5B-1864428E1BBC}"/>
          </ac:picMkLst>
        </pc:picChg>
        <pc:cxnChg chg="add del">
          <ac:chgData name="Brad Grey" userId="edbdada519098c29" providerId="LiveId" clId="{A8970E0F-C4EB-4DF5-9C9F-A7B990A7BCE7}" dt="2022-01-30T16:39:31.269" v="5454" actId="26606"/>
          <ac:cxnSpMkLst>
            <pc:docMk/>
            <pc:sldMk cId="2039709561" sldId="268"/>
            <ac:cxnSpMk id="11" creationId="{A7F400EE-A8A5-48AF-B4D6-291B52C6F0B0}"/>
          </ac:cxnSpMkLst>
        </pc:cxnChg>
        <pc:cxnChg chg="add">
          <ac:chgData name="Brad Grey" userId="edbdada519098c29" providerId="LiveId" clId="{A8970E0F-C4EB-4DF5-9C9F-A7B990A7BCE7}" dt="2022-01-30T16:39:31.269" v="5454" actId="26606"/>
          <ac:cxnSpMkLst>
            <pc:docMk/>
            <pc:sldMk cId="2039709561" sldId="268"/>
            <ac:cxnSpMk id="20" creationId="{C49DA8F6-BCC1-4447-B54C-57856834B94B}"/>
          </ac:cxnSpMkLst>
        </pc:cxnChg>
      </pc:sldChg>
      <pc:sldChg chg="addSp delSp modSp add mod modNotesTx">
        <pc:chgData name="Brad Grey" userId="edbdada519098c29" providerId="LiveId" clId="{A8970E0F-C4EB-4DF5-9C9F-A7B990A7BCE7}" dt="2022-01-30T18:06:35.260" v="5576"/>
        <pc:sldMkLst>
          <pc:docMk/>
          <pc:sldMk cId="1774386295" sldId="269"/>
        </pc:sldMkLst>
        <pc:spChg chg="mod">
          <ac:chgData name="Brad Grey" userId="edbdada519098c29" providerId="LiveId" clId="{A8970E0F-C4EB-4DF5-9C9F-A7B990A7BCE7}" dt="2022-01-30T16:33:43.206" v="5419" actId="403"/>
          <ac:spMkLst>
            <pc:docMk/>
            <pc:sldMk cId="1774386295" sldId="269"/>
            <ac:spMk id="2" creationId="{23963C4D-99FA-4533-9145-DA742833FA11}"/>
          </ac:spMkLst>
        </pc:spChg>
        <pc:spChg chg="add mod">
          <ac:chgData name="Brad Grey" userId="edbdada519098c29" providerId="LiveId" clId="{A8970E0F-C4EB-4DF5-9C9F-A7B990A7BCE7}" dt="2022-01-26T01:15:04.171" v="1781" actId="1076"/>
          <ac:spMkLst>
            <pc:docMk/>
            <pc:sldMk cId="1774386295" sldId="269"/>
            <ac:spMk id="4" creationId="{3AF25253-82DE-4B35-BCDB-1B491E2C0727}"/>
          </ac:spMkLst>
        </pc:spChg>
        <pc:spChg chg="add mod">
          <ac:chgData name="Brad Grey" userId="edbdada519098c29" providerId="LiveId" clId="{A8970E0F-C4EB-4DF5-9C9F-A7B990A7BCE7}" dt="2022-01-26T01:15:13.427" v="1787" actId="20577"/>
          <ac:spMkLst>
            <pc:docMk/>
            <pc:sldMk cId="1774386295" sldId="269"/>
            <ac:spMk id="12" creationId="{9C220300-E5E5-42A3-87A5-F0EE7785AFCE}"/>
          </ac:spMkLst>
        </pc:spChg>
        <pc:spChg chg="add mod">
          <ac:chgData name="Brad Grey" userId="edbdada519098c29" providerId="LiveId" clId="{A8970E0F-C4EB-4DF5-9C9F-A7B990A7BCE7}" dt="2022-01-26T01:17:18.003" v="1805" actId="1076"/>
          <ac:spMkLst>
            <pc:docMk/>
            <pc:sldMk cId="1774386295" sldId="269"/>
            <ac:spMk id="13" creationId="{DF9C9128-75AE-4E9A-999C-E30C8A945AD6}"/>
          </ac:spMkLst>
        </pc:spChg>
        <pc:spChg chg="add mod">
          <ac:chgData name="Brad Grey" userId="edbdada519098c29" providerId="LiveId" clId="{A8970E0F-C4EB-4DF5-9C9F-A7B990A7BCE7}" dt="2022-01-26T01:17:56.162" v="1818" actId="1076"/>
          <ac:spMkLst>
            <pc:docMk/>
            <pc:sldMk cId="1774386295" sldId="269"/>
            <ac:spMk id="14" creationId="{AD67C031-FC1F-47A4-B73A-7BD0CB102F86}"/>
          </ac:spMkLst>
        </pc:spChg>
        <pc:picChg chg="mod">
          <ac:chgData name="Brad Grey" userId="edbdada519098c29" providerId="LiveId" clId="{A8970E0F-C4EB-4DF5-9C9F-A7B990A7BCE7}" dt="2022-01-26T23:16:33.842" v="1949" actId="1076"/>
          <ac:picMkLst>
            <pc:docMk/>
            <pc:sldMk cId="1774386295" sldId="269"/>
            <ac:picMk id="5" creationId="{A94BEA07-C9A5-4BBE-BC16-0F7D950FC883}"/>
          </ac:picMkLst>
        </pc:picChg>
        <pc:picChg chg="add del mod">
          <ac:chgData name="Brad Grey" userId="edbdada519098c29" providerId="LiveId" clId="{A8970E0F-C4EB-4DF5-9C9F-A7B990A7BCE7}" dt="2022-01-26T23:10:54.874" v="1867"/>
          <ac:picMkLst>
            <pc:docMk/>
            <pc:sldMk cId="1774386295" sldId="269"/>
            <ac:picMk id="15" creationId="{DCC29A00-E419-40F2-8473-450D433AFB09}"/>
          </ac:picMkLst>
        </pc:picChg>
        <pc:picChg chg="add del mod">
          <ac:chgData name="Brad Grey" userId="edbdada519098c29" providerId="LiveId" clId="{A8970E0F-C4EB-4DF5-9C9F-A7B990A7BCE7}" dt="2022-01-26T23:10:54.625" v="1866"/>
          <ac:picMkLst>
            <pc:docMk/>
            <pc:sldMk cId="1774386295" sldId="269"/>
            <ac:picMk id="16" creationId="{EB56E99E-1816-4B62-87CA-124A23756B40}"/>
          </ac:picMkLst>
        </pc:picChg>
        <pc:picChg chg="add mod">
          <ac:chgData name="Brad Grey" userId="edbdada519098c29" providerId="LiveId" clId="{A8970E0F-C4EB-4DF5-9C9F-A7B990A7BCE7}" dt="2022-01-30T18:05:02.351" v="5549"/>
          <ac:picMkLst>
            <pc:docMk/>
            <pc:sldMk cId="1774386295" sldId="269"/>
            <ac:picMk id="18" creationId="{8061A685-44DB-49BD-AC53-66BF3AC56530}"/>
          </ac:picMkLst>
        </pc:picChg>
        <pc:cxnChg chg="del">
          <ac:chgData name="Brad Grey" userId="edbdada519098c29" providerId="LiveId" clId="{A8970E0F-C4EB-4DF5-9C9F-A7B990A7BCE7}" dt="2022-01-26T23:10:43.680" v="1862" actId="478"/>
          <ac:cxnSpMkLst>
            <pc:docMk/>
            <pc:sldMk cId="1774386295" sldId="269"/>
            <ac:cxnSpMk id="6" creationId="{0D69CCBF-7CBF-44A5-8781-821F7860E974}"/>
          </ac:cxnSpMkLst>
        </pc:cxnChg>
        <pc:cxnChg chg="del">
          <ac:chgData name="Brad Grey" userId="edbdada519098c29" providerId="LiveId" clId="{A8970E0F-C4EB-4DF5-9C9F-A7B990A7BCE7}" dt="2022-01-26T23:10:42.498" v="1861" actId="478"/>
          <ac:cxnSpMkLst>
            <pc:docMk/>
            <pc:sldMk cId="1774386295" sldId="269"/>
            <ac:cxnSpMk id="11" creationId="{6A8C8632-75D5-4C62-BF37-13753F3ED5E4}"/>
          </ac:cxnSpMkLst>
        </pc:cxnChg>
        <pc:cxnChg chg="add mod">
          <ac:chgData name="Brad Grey" userId="edbdada519098c29" providerId="LiveId" clId="{A8970E0F-C4EB-4DF5-9C9F-A7B990A7BCE7}" dt="2022-01-26T23:11:40.691" v="1869"/>
          <ac:cxnSpMkLst>
            <pc:docMk/>
            <pc:sldMk cId="1774386295" sldId="269"/>
            <ac:cxnSpMk id="17" creationId="{00040276-E507-4449-AA0E-9EB186F9E172}"/>
          </ac:cxnSpMkLst>
        </pc:cxnChg>
        <pc:cxnChg chg="add del mod">
          <ac:chgData name="Brad Grey" userId="edbdada519098c29" providerId="LiveId" clId="{A8970E0F-C4EB-4DF5-9C9F-A7B990A7BCE7}" dt="2022-01-26T23:15:16.922" v="1934" actId="478"/>
          <ac:cxnSpMkLst>
            <pc:docMk/>
            <pc:sldMk cId="1774386295" sldId="269"/>
            <ac:cxnSpMk id="18" creationId="{345C8C55-4011-4722-966F-A2B6DAC6521A}"/>
          </ac:cxnSpMkLst>
        </pc:cxnChg>
        <pc:cxnChg chg="add del mod">
          <ac:chgData name="Brad Grey" userId="edbdada519098c29" providerId="LiveId" clId="{A8970E0F-C4EB-4DF5-9C9F-A7B990A7BCE7}" dt="2022-01-26T23:15:18.576" v="1935" actId="478"/>
          <ac:cxnSpMkLst>
            <pc:docMk/>
            <pc:sldMk cId="1774386295" sldId="269"/>
            <ac:cxnSpMk id="19" creationId="{010069A0-64A7-4564-BED0-53B44DAE8C21}"/>
          </ac:cxnSpMkLst>
        </pc:cxnChg>
        <pc:cxnChg chg="add mod">
          <ac:chgData name="Brad Grey" userId="edbdada519098c29" providerId="LiveId" clId="{A8970E0F-C4EB-4DF5-9C9F-A7B990A7BCE7}" dt="2022-01-26T23:16:28.455" v="1946" actId="1076"/>
          <ac:cxnSpMkLst>
            <pc:docMk/>
            <pc:sldMk cId="1774386295" sldId="269"/>
            <ac:cxnSpMk id="20" creationId="{1CB4F17C-1C9B-4F64-BD80-54BA3BED9685}"/>
          </ac:cxnSpMkLst>
        </pc:cxnChg>
        <pc:cxnChg chg="add mod">
          <ac:chgData name="Brad Grey" userId="edbdada519098c29" providerId="LiveId" clId="{A8970E0F-C4EB-4DF5-9C9F-A7B990A7BCE7}" dt="2022-01-26T23:15:19.739" v="1936"/>
          <ac:cxnSpMkLst>
            <pc:docMk/>
            <pc:sldMk cId="1774386295" sldId="269"/>
            <ac:cxnSpMk id="21" creationId="{CF0F3216-9904-4EE6-8AAA-F172C297D370}"/>
          </ac:cxnSpMkLst>
        </pc:cxnChg>
        <pc:cxnChg chg="add mod">
          <ac:chgData name="Brad Grey" userId="edbdada519098c29" providerId="LiveId" clId="{A8970E0F-C4EB-4DF5-9C9F-A7B990A7BCE7}" dt="2022-01-26T23:15:28.945" v="1937" actId="1076"/>
          <ac:cxnSpMkLst>
            <pc:docMk/>
            <pc:sldMk cId="1774386295" sldId="269"/>
            <ac:cxnSpMk id="22" creationId="{234C8EF9-4F5D-4442-A32B-B0F56D0FD05D}"/>
          </ac:cxnSpMkLst>
        </pc:cxnChg>
        <pc:cxnChg chg="add mod">
          <ac:chgData name="Brad Grey" userId="edbdada519098c29" providerId="LiveId" clId="{A8970E0F-C4EB-4DF5-9C9F-A7B990A7BCE7}" dt="2022-01-26T23:16:30.977" v="1947" actId="14100"/>
          <ac:cxnSpMkLst>
            <pc:docMk/>
            <pc:sldMk cId="1774386295" sldId="269"/>
            <ac:cxnSpMk id="23" creationId="{2E1B4B24-490C-4910-9BBA-9854F2C1DAED}"/>
          </ac:cxnSpMkLst>
        </pc:cxnChg>
      </pc:sldChg>
      <pc:sldChg chg="new del">
        <pc:chgData name="Brad Grey" userId="edbdada519098c29" providerId="LiveId" clId="{A8970E0F-C4EB-4DF5-9C9F-A7B990A7BCE7}" dt="2022-01-26T23:18:37.355" v="1973" actId="47"/>
        <pc:sldMkLst>
          <pc:docMk/>
          <pc:sldMk cId="1212213740" sldId="270"/>
        </pc:sldMkLst>
      </pc:sldChg>
      <pc:sldChg chg="addSp delSp modSp add mod modNotesTx">
        <pc:chgData name="Brad Grey" userId="edbdada519098c29" providerId="LiveId" clId="{A8970E0F-C4EB-4DF5-9C9F-A7B990A7BCE7}" dt="2022-01-30T18:06:39.417" v="5577"/>
        <pc:sldMkLst>
          <pc:docMk/>
          <pc:sldMk cId="4063026476" sldId="270"/>
        </pc:sldMkLst>
        <pc:spChg chg="mod">
          <ac:chgData name="Brad Grey" userId="edbdada519098c29" providerId="LiveId" clId="{A8970E0F-C4EB-4DF5-9C9F-A7B990A7BCE7}" dt="2022-01-26T23:44:43.859" v="2694" actId="20577"/>
          <ac:spMkLst>
            <pc:docMk/>
            <pc:sldMk cId="4063026476" sldId="270"/>
            <ac:spMk id="2" creationId="{23963C4D-99FA-4533-9145-DA742833FA11}"/>
          </ac:spMkLst>
        </pc:spChg>
        <pc:spChg chg="add mod">
          <ac:chgData name="Brad Grey" userId="edbdada519098c29" providerId="LiveId" clId="{A8970E0F-C4EB-4DF5-9C9F-A7B990A7BCE7}" dt="2022-01-26T23:23:50.121" v="2270" actId="1076"/>
          <ac:spMkLst>
            <pc:docMk/>
            <pc:sldMk cId="4063026476" sldId="270"/>
            <ac:spMk id="6" creationId="{C12206BC-504B-448E-A201-7CD6D76592B5}"/>
          </ac:spMkLst>
        </pc:spChg>
        <pc:spChg chg="add mod">
          <ac:chgData name="Brad Grey" userId="edbdada519098c29" providerId="LiveId" clId="{A8970E0F-C4EB-4DF5-9C9F-A7B990A7BCE7}" dt="2022-01-26T23:25:01.233" v="2283" actId="1076"/>
          <ac:spMkLst>
            <pc:docMk/>
            <pc:sldMk cId="4063026476" sldId="270"/>
            <ac:spMk id="10" creationId="{C9E9D11C-45AC-4D17-B54E-EC04A32DBB7E}"/>
          </ac:spMkLst>
        </pc:spChg>
        <pc:spChg chg="add mod">
          <ac:chgData name="Brad Grey" userId="edbdada519098c29" providerId="LiveId" clId="{A8970E0F-C4EB-4DF5-9C9F-A7B990A7BCE7}" dt="2022-01-26T23:47:00.227" v="2733" actId="1076"/>
          <ac:spMkLst>
            <pc:docMk/>
            <pc:sldMk cId="4063026476" sldId="270"/>
            <ac:spMk id="11" creationId="{83FC6F17-36CA-4AF6-8636-6DEB7A8669F0}"/>
          </ac:spMkLst>
        </pc:spChg>
        <pc:spChg chg="add del mod">
          <ac:chgData name="Brad Grey" userId="edbdada519098c29" providerId="LiveId" clId="{A8970E0F-C4EB-4DF5-9C9F-A7B990A7BCE7}" dt="2022-01-30T15:59:16.347" v="4390" actId="478"/>
          <ac:spMkLst>
            <pc:docMk/>
            <pc:sldMk cId="4063026476" sldId="270"/>
            <ac:spMk id="25" creationId="{976A7756-DA9B-4C53-A2C7-9C4FE2CB2560}"/>
          </ac:spMkLst>
        </pc:spChg>
        <pc:picChg chg="add mod">
          <ac:chgData name="Brad Grey" userId="edbdada519098c29" providerId="LiveId" clId="{A8970E0F-C4EB-4DF5-9C9F-A7B990A7BCE7}" dt="2022-01-30T18:05:03.628" v="5550"/>
          <ac:picMkLst>
            <pc:docMk/>
            <pc:sldMk cId="4063026476" sldId="270"/>
            <ac:picMk id="26" creationId="{B21877A8-6AD8-4816-8B88-1FE37C9DCD62}"/>
          </ac:picMkLst>
        </pc:picChg>
        <pc:cxnChg chg="add mod">
          <ac:chgData name="Brad Grey" userId="edbdada519098c29" providerId="LiveId" clId="{A8970E0F-C4EB-4DF5-9C9F-A7B990A7BCE7}" dt="2022-01-26T23:46:27.179" v="2730" actId="1076"/>
          <ac:cxnSpMkLst>
            <pc:docMk/>
            <pc:sldMk cId="4063026476" sldId="270"/>
            <ac:cxnSpMk id="16" creationId="{66C8F793-9DD0-4A9D-96E0-2F9664B8F42F}"/>
          </ac:cxnSpMkLst>
        </pc:cxnChg>
        <pc:cxnChg chg="add mod">
          <ac:chgData name="Brad Grey" userId="edbdada519098c29" providerId="LiveId" clId="{A8970E0F-C4EB-4DF5-9C9F-A7B990A7BCE7}" dt="2022-01-26T23:47:05.267" v="2734" actId="1076"/>
          <ac:cxnSpMkLst>
            <pc:docMk/>
            <pc:sldMk cId="4063026476" sldId="270"/>
            <ac:cxnSpMk id="24" creationId="{E408C706-D39D-41F4-BB86-2DA90166488D}"/>
          </ac:cxnSpMkLst>
        </pc:cxnChg>
      </pc:sldChg>
      <pc:sldChg chg="addSp delSp modSp add mod modNotesTx">
        <pc:chgData name="Brad Grey" userId="edbdada519098c29" providerId="LiveId" clId="{A8970E0F-C4EB-4DF5-9C9F-A7B990A7BCE7}" dt="2022-01-30T18:06:42.254" v="5578"/>
        <pc:sldMkLst>
          <pc:docMk/>
          <pc:sldMk cId="1610407874" sldId="271"/>
        </pc:sldMkLst>
        <pc:spChg chg="mod">
          <ac:chgData name="Brad Grey" userId="edbdada519098c29" providerId="LiveId" clId="{A8970E0F-C4EB-4DF5-9C9F-A7B990A7BCE7}" dt="2022-01-30T16:34:48.432" v="5432" actId="20577"/>
          <ac:spMkLst>
            <pc:docMk/>
            <pc:sldMk cId="1610407874" sldId="271"/>
            <ac:spMk id="2" creationId="{23963C4D-99FA-4533-9145-DA742833FA11}"/>
          </ac:spMkLst>
        </pc:spChg>
        <pc:spChg chg="mod">
          <ac:chgData name="Brad Grey" userId="edbdada519098c29" providerId="LiveId" clId="{A8970E0F-C4EB-4DF5-9C9F-A7B990A7BCE7}" dt="2022-01-26T23:27:05.609" v="2290" actId="207"/>
          <ac:spMkLst>
            <pc:docMk/>
            <pc:sldMk cId="1610407874" sldId="271"/>
            <ac:spMk id="4" creationId="{3AF25253-82DE-4B35-BCDB-1B491E2C0727}"/>
          </ac:spMkLst>
        </pc:spChg>
        <pc:spChg chg="add del mod ord">
          <ac:chgData name="Brad Grey" userId="edbdada519098c29" providerId="LiveId" clId="{A8970E0F-C4EB-4DF5-9C9F-A7B990A7BCE7}" dt="2022-01-30T14:59:44.045" v="2819" actId="478"/>
          <ac:spMkLst>
            <pc:docMk/>
            <pc:sldMk cId="1610407874" sldId="271"/>
            <ac:spMk id="11" creationId="{A2F167B5-7803-49F6-9B16-5017CC020C2A}"/>
          </ac:spMkLst>
        </pc:spChg>
        <pc:spChg chg="mod">
          <ac:chgData name="Brad Grey" userId="edbdada519098c29" providerId="LiveId" clId="{A8970E0F-C4EB-4DF5-9C9F-A7B990A7BCE7}" dt="2022-01-26T23:27:01.547" v="2289" actId="207"/>
          <ac:spMkLst>
            <pc:docMk/>
            <pc:sldMk cId="1610407874" sldId="271"/>
            <ac:spMk id="13" creationId="{DF9C9128-75AE-4E9A-999C-E30C8A945AD6}"/>
          </ac:spMkLst>
        </pc:spChg>
        <pc:spChg chg="add del mod">
          <ac:chgData name="Brad Grey" userId="edbdada519098c29" providerId="LiveId" clId="{A8970E0F-C4EB-4DF5-9C9F-A7B990A7BCE7}" dt="2022-01-30T15:01:03.894" v="2912" actId="478"/>
          <ac:spMkLst>
            <pc:docMk/>
            <pc:sldMk cId="1610407874" sldId="271"/>
            <ac:spMk id="15" creationId="{2811689C-FC23-455C-9331-C4D179A13FD3}"/>
          </ac:spMkLst>
        </pc:spChg>
        <pc:spChg chg="add del mod">
          <ac:chgData name="Brad Grey" userId="edbdada519098c29" providerId="LiveId" clId="{A8970E0F-C4EB-4DF5-9C9F-A7B990A7BCE7}" dt="2022-01-26T23:34:50.570" v="2452" actId="478"/>
          <ac:spMkLst>
            <pc:docMk/>
            <pc:sldMk cId="1610407874" sldId="271"/>
            <ac:spMk id="15" creationId="{4027A6E3-9EF3-4F36-9C2E-615F0EF0B554}"/>
          </ac:spMkLst>
        </pc:spChg>
        <pc:spChg chg="add del mod">
          <ac:chgData name="Brad Grey" userId="edbdada519098c29" providerId="LiveId" clId="{A8970E0F-C4EB-4DF5-9C9F-A7B990A7BCE7}" dt="2022-01-30T15:01:43.119" v="2922" actId="478"/>
          <ac:spMkLst>
            <pc:docMk/>
            <pc:sldMk cId="1610407874" sldId="271"/>
            <ac:spMk id="16" creationId="{DF541542-B96B-49D9-9FAA-F80089F21CB6}"/>
          </ac:spMkLst>
        </pc:spChg>
        <pc:spChg chg="add del">
          <ac:chgData name="Brad Grey" userId="edbdada519098c29" providerId="LiveId" clId="{A8970E0F-C4EB-4DF5-9C9F-A7B990A7BCE7}" dt="2022-01-30T15:01:54.254" v="2924" actId="478"/>
          <ac:spMkLst>
            <pc:docMk/>
            <pc:sldMk cId="1610407874" sldId="271"/>
            <ac:spMk id="19" creationId="{12BDDA7E-B810-4DDC-A59B-D8680A20AE74}"/>
          </ac:spMkLst>
        </pc:spChg>
        <pc:spChg chg="add del">
          <ac:chgData name="Brad Grey" userId="edbdada519098c29" providerId="LiveId" clId="{A8970E0F-C4EB-4DF5-9C9F-A7B990A7BCE7}" dt="2022-01-26T23:37:20.861" v="2454" actId="478"/>
          <ac:spMkLst>
            <pc:docMk/>
            <pc:sldMk cId="1610407874" sldId="271"/>
            <ac:spMk id="19" creationId="{CA0E252A-6BAD-4A98-ABAA-6B91019A1285}"/>
          </ac:spMkLst>
        </pc:spChg>
        <pc:spChg chg="add del mod ord">
          <ac:chgData name="Brad Grey" userId="edbdada519098c29" providerId="LiveId" clId="{A8970E0F-C4EB-4DF5-9C9F-A7B990A7BCE7}" dt="2022-01-30T14:59:45.199" v="2820" actId="478"/>
          <ac:spMkLst>
            <pc:docMk/>
            <pc:sldMk cId="1610407874" sldId="271"/>
            <ac:spMk id="25" creationId="{4287198D-B8FE-418E-8A23-6B51630E9380}"/>
          </ac:spMkLst>
        </pc:spChg>
        <pc:spChg chg="add del mod">
          <ac:chgData name="Brad Grey" userId="edbdada519098c29" providerId="LiveId" clId="{A8970E0F-C4EB-4DF5-9C9F-A7B990A7BCE7}" dt="2022-01-30T14:59:46.079" v="2821" actId="478"/>
          <ac:spMkLst>
            <pc:docMk/>
            <pc:sldMk cId="1610407874" sldId="271"/>
            <ac:spMk id="26" creationId="{3FA3F656-0E46-4EBF-A728-CEE6A37EB085}"/>
          </ac:spMkLst>
        </pc:spChg>
        <pc:spChg chg="add del mod">
          <ac:chgData name="Brad Grey" userId="edbdada519098c29" providerId="LiveId" clId="{A8970E0F-C4EB-4DF5-9C9F-A7B990A7BCE7}" dt="2022-01-30T15:02:40.214" v="2931" actId="478"/>
          <ac:spMkLst>
            <pc:docMk/>
            <pc:sldMk cId="1610407874" sldId="271"/>
            <ac:spMk id="27" creationId="{3323ADF2-78AA-497D-9FAC-03446A9EC9DC}"/>
          </ac:spMkLst>
        </pc:spChg>
        <pc:spChg chg="add mod">
          <ac:chgData name="Brad Grey" userId="edbdada519098c29" providerId="LiveId" clId="{A8970E0F-C4EB-4DF5-9C9F-A7B990A7BCE7}" dt="2022-01-30T15:03:12.271" v="2935" actId="692"/>
          <ac:spMkLst>
            <pc:docMk/>
            <pc:sldMk cId="1610407874" sldId="271"/>
            <ac:spMk id="29" creationId="{4282380C-65B1-4580-B1E1-6F38FD3B78E1}"/>
          </ac:spMkLst>
        </pc:spChg>
        <pc:spChg chg="add mod">
          <ac:chgData name="Brad Grey" userId="edbdada519098c29" providerId="LiveId" clId="{A8970E0F-C4EB-4DF5-9C9F-A7B990A7BCE7}" dt="2022-01-30T15:38:59.144" v="3981" actId="207"/>
          <ac:spMkLst>
            <pc:docMk/>
            <pc:sldMk cId="1610407874" sldId="271"/>
            <ac:spMk id="30" creationId="{A27432D6-2425-4180-9426-F135D0AB7B63}"/>
          </ac:spMkLst>
        </pc:spChg>
        <pc:spChg chg="add mod">
          <ac:chgData name="Brad Grey" userId="edbdada519098c29" providerId="LiveId" clId="{A8970E0F-C4EB-4DF5-9C9F-A7B990A7BCE7}" dt="2022-01-30T16:00:03.480" v="4400" actId="2085"/>
          <ac:spMkLst>
            <pc:docMk/>
            <pc:sldMk cId="1610407874" sldId="271"/>
            <ac:spMk id="33" creationId="{2EF4C37F-4D95-42D2-A157-3FBAB25DD668}"/>
          </ac:spMkLst>
        </pc:spChg>
        <pc:picChg chg="mod ord">
          <ac:chgData name="Brad Grey" userId="edbdada519098c29" providerId="LiveId" clId="{A8970E0F-C4EB-4DF5-9C9F-A7B990A7BCE7}" dt="2022-01-30T16:34:39.684" v="5425" actId="1076"/>
          <ac:picMkLst>
            <pc:docMk/>
            <pc:sldMk cId="1610407874" sldId="271"/>
            <ac:picMk id="5" creationId="{A94BEA07-C9A5-4BBE-BC16-0F7D950FC883}"/>
          </ac:picMkLst>
        </pc:picChg>
        <pc:picChg chg="add mod">
          <ac:chgData name="Brad Grey" userId="edbdada519098c29" providerId="LiveId" clId="{A8970E0F-C4EB-4DF5-9C9F-A7B990A7BCE7}" dt="2022-01-30T15:39:42.033" v="3985" actId="1076"/>
          <ac:picMkLst>
            <pc:docMk/>
            <pc:sldMk cId="1610407874" sldId="271"/>
            <ac:picMk id="32" creationId="{813A3375-3E09-4320-BFD1-3B7B3E7CD74C}"/>
          </ac:picMkLst>
        </pc:picChg>
        <pc:picChg chg="add mod">
          <ac:chgData name="Brad Grey" userId="edbdada519098c29" providerId="LiveId" clId="{A8970E0F-C4EB-4DF5-9C9F-A7B990A7BCE7}" dt="2022-01-30T18:05:05.960" v="5551"/>
          <ac:picMkLst>
            <pc:docMk/>
            <pc:sldMk cId="1610407874" sldId="271"/>
            <ac:picMk id="34" creationId="{64985BFD-DEA4-4C7B-A0ED-0B50CAA30D3E}"/>
          </ac:picMkLst>
        </pc:picChg>
        <pc:cxnChg chg="add mod">
          <ac:chgData name="Brad Grey" userId="edbdada519098c29" providerId="LiveId" clId="{A8970E0F-C4EB-4DF5-9C9F-A7B990A7BCE7}" dt="2022-01-26T23:33:11.041" v="2448" actId="1076"/>
          <ac:cxnSpMkLst>
            <pc:docMk/>
            <pc:sldMk cId="1610407874" sldId="271"/>
            <ac:cxnSpMk id="18" creationId="{967AB374-9488-45F9-AC21-58A8EEA5FAAE}"/>
          </ac:cxnSpMkLst>
        </pc:cxnChg>
        <pc:cxnChg chg="ord">
          <ac:chgData name="Brad Grey" userId="edbdada519098c29" providerId="LiveId" clId="{A8970E0F-C4EB-4DF5-9C9F-A7B990A7BCE7}" dt="2022-01-26T23:41:27.038" v="2605" actId="167"/>
          <ac:cxnSpMkLst>
            <pc:docMk/>
            <pc:sldMk cId="1610407874" sldId="271"/>
            <ac:cxnSpMk id="22" creationId="{234C8EF9-4F5D-4442-A32B-B0F56D0FD05D}"/>
          </ac:cxnSpMkLst>
        </pc:cxnChg>
        <pc:cxnChg chg="add mod">
          <ac:chgData name="Brad Grey" userId="edbdada519098c29" providerId="LiveId" clId="{A8970E0F-C4EB-4DF5-9C9F-A7B990A7BCE7}" dt="2022-01-26T23:33:08.393" v="2447" actId="1076"/>
          <ac:cxnSpMkLst>
            <pc:docMk/>
            <pc:sldMk cId="1610407874" sldId="271"/>
            <ac:cxnSpMk id="24" creationId="{F82C614D-9717-42B3-9C7A-D50C3E32FB73}"/>
          </ac:cxnSpMkLst>
        </pc:cxnChg>
        <pc:cxnChg chg="add">
          <ac:chgData name="Brad Grey" userId="edbdada519098c29" providerId="LiveId" clId="{A8970E0F-C4EB-4DF5-9C9F-A7B990A7BCE7}" dt="2022-01-30T14:55:00.995" v="2818" actId="11529"/>
          <ac:cxnSpMkLst>
            <pc:docMk/>
            <pc:sldMk cId="1610407874" sldId="271"/>
            <ac:cxnSpMk id="28" creationId="{23845EFA-106A-4BD9-BAF3-ECE9BC735B16}"/>
          </ac:cxnSpMkLst>
        </pc:cxnChg>
      </pc:sldChg>
      <pc:sldChg chg="addSp delSp modSp add mod modNotesTx">
        <pc:chgData name="Brad Grey" userId="edbdada519098c29" providerId="LiveId" clId="{A8970E0F-C4EB-4DF5-9C9F-A7B990A7BCE7}" dt="2022-01-30T18:06:44.583" v="5579"/>
        <pc:sldMkLst>
          <pc:docMk/>
          <pc:sldMk cId="1790829250" sldId="272"/>
        </pc:sldMkLst>
        <pc:spChg chg="mod">
          <ac:chgData name="Brad Grey" userId="edbdada519098c29" providerId="LiveId" clId="{A8970E0F-C4EB-4DF5-9C9F-A7B990A7BCE7}" dt="2022-01-30T16:35:23.337" v="5442" actId="20577"/>
          <ac:spMkLst>
            <pc:docMk/>
            <pc:sldMk cId="1790829250" sldId="272"/>
            <ac:spMk id="2" creationId="{23963C4D-99FA-4533-9145-DA742833FA11}"/>
          </ac:spMkLst>
        </pc:spChg>
        <pc:spChg chg="del">
          <ac:chgData name="Brad Grey" userId="edbdada519098c29" providerId="LiveId" clId="{A8970E0F-C4EB-4DF5-9C9F-A7B990A7BCE7}" dt="2022-01-30T15:03:26.686" v="2938" actId="478"/>
          <ac:spMkLst>
            <pc:docMk/>
            <pc:sldMk cId="1790829250" sldId="272"/>
            <ac:spMk id="11" creationId="{A2F167B5-7803-49F6-9B16-5017CC020C2A}"/>
          </ac:spMkLst>
        </pc:spChg>
        <pc:spChg chg="add mod">
          <ac:chgData name="Brad Grey" userId="edbdada519098c29" providerId="LiveId" clId="{A8970E0F-C4EB-4DF5-9C9F-A7B990A7BCE7}" dt="2022-01-30T15:03:50.357" v="2943" actId="1076"/>
          <ac:spMkLst>
            <pc:docMk/>
            <pc:sldMk cId="1790829250" sldId="272"/>
            <ac:spMk id="15" creationId="{35AF88ED-64E6-4FA2-83DA-D73FA1BBEAA7}"/>
          </ac:spMkLst>
        </pc:spChg>
        <pc:spChg chg="del mod">
          <ac:chgData name="Brad Grey" userId="edbdada519098c29" providerId="LiveId" clId="{A8970E0F-C4EB-4DF5-9C9F-A7B990A7BCE7}" dt="2022-01-30T15:03:24.951" v="2936" actId="478"/>
          <ac:spMkLst>
            <pc:docMk/>
            <pc:sldMk cId="1790829250" sldId="272"/>
            <ac:spMk id="25" creationId="{4287198D-B8FE-418E-8A23-6B51630E9380}"/>
          </ac:spMkLst>
        </pc:spChg>
        <pc:spChg chg="del">
          <ac:chgData name="Brad Grey" userId="edbdada519098c29" providerId="LiveId" clId="{A8970E0F-C4EB-4DF5-9C9F-A7B990A7BCE7}" dt="2022-01-30T15:03:25.692" v="2937" actId="478"/>
          <ac:spMkLst>
            <pc:docMk/>
            <pc:sldMk cId="1790829250" sldId="272"/>
            <ac:spMk id="26" creationId="{3FA3F656-0E46-4EBF-A728-CEE6A37EB085}"/>
          </ac:spMkLst>
        </pc:spChg>
        <pc:spChg chg="add del mod">
          <ac:chgData name="Brad Grey" userId="edbdada519098c29" providerId="LiveId" clId="{A8970E0F-C4EB-4DF5-9C9F-A7B990A7BCE7}" dt="2022-01-30T15:03:37.054" v="2940"/>
          <ac:spMkLst>
            <pc:docMk/>
            <pc:sldMk cId="1790829250" sldId="272"/>
            <ac:spMk id="29" creationId="{F190A636-D6F1-423B-AD05-0057F9083D8C}"/>
          </ac:spMkLst>
        </pc:spChg>
        <pc:spChg chg="add mod ord">
          <ac:chgData name="Brad Grey" userId="edbdada519098c29" providerId="LiveId" clId="{A8970E0F-C4EB-4DF5-9C9F-A7B990A7BCE7}" dt="2022-01-30T15:03:56.048" v="2944" actId="167"/>
          <ac:spMkLst>
            <pc:docMk/>
            <pc:sldMk cId="1790829250" sldId="272"/>
            <ac:spMk id="30" creationId="{A7C1F665-9BC0-4206-B163-4F722CA306B5}"/>
          </ac:spMkLst>
        </pc:spChg>
        <pc:spChg chg="add mod">
          <ac:chgData name="Brad Grey" userId="edbdada519098c29" providerId="LiveId" clId="{A8970E0F-C4EB-4DF5-9C9F-A7B990A7BCE7}" dt="2022-01-30T15:59:29.897" v="4394" actId="1076"/>
          <ac:spMkLst>
            <pc:docMk/>
            <pc:sldMk cId="1790829250" sldId="272"/>
            <ac:spMk id="32" creationId="{92A4A957-B41D-4E9D-A819-E54254A45F6D}"/>
          </ac:spMkLst>
        </pc:spChg>
        <pc:picChg chg="mod ord">
          <ac:chgData name="Brad Grey" userId="edbdada519098c29" providerId="LiveId" clId="{A8970E0F-C4EB-4DF5-9C9F-A7B990A7BCE7}" dt="2022-01-30T15:04:01.228" v="2945" actId="167"/>
          <ac:picMkLst>
            <pc:docMk/>
            <pc:sldMk cId="1790829250" sldId="272"/>
            <ac:picMk id="5" creationId="{A94BEA07-C9A5-4BBE-BC16-0F7D950FC883}"/>
          </ac:picMkLst>
        </pc:picChg>
        <pc:picChg chg="mod">
          <ac:chgData name="Brad Grey" userId="edbdada519098c29" providerId="LiveId" clId="{A8970E0F-C4EB-4DF5-9C9F-A7B990A7BCE7}" dt="2022-01-30T15:04:31.179" v="2949" actId="1076"/>
          <ac:picMkLst>
            <pc:docMk/>
            <pc:sldMk cId="1790829250" sldId="272"/>
            <ac:picMk id="7" creationId="{EE57385D-97B6-43E1-B4BC-2DE2E1B6204B}"/>
          </ac:picMkLst>
        </pc:picChg>
        <pc:picChg chg="add mod">
          <ac:chgData name="Brad Grey" userId="edbdada519098c29" providerId="LiveId" clId="{A8970E0F-C4EB-4DF5-9C9F-A7B990A7BCE7}" dt="2022-01-30T18:05:08.290" v="5552"/>
          <ac:picMkLst>
            <pc:docMk/>
            <pc:sldMk cId="1790829250" sldId="272"/>
            <ac:picMk id="33" creationId="{39D0418F-5781-4475-9622-158739FC5C87}"/>
          </ac:picMkLst>
        </pc:picChg>
        <pc:cxnChg chg="del">
          <ac:chgData name="Brad Grey" userId="edbdada519098c29" providerId="LiveId" clId="{A8970E0F-C4EB-4DF5-9C9F-A7B990A7BCE7}" dt="2022-01-30T15:04:10.958" v="2947" actId="478"/>
          <ac:cxnSpMkLst>
            <pc:docMk/>
            <pc:sldMk cId="1790829250" sldId="272"/>
            <ac:cxnSpMk id="18" creationId="{967AB374-9488-45F9-AC21-58A8EEA5FAAE}"/>
          </ac:cxnSpMkLst>
        </pc:cxnChg>
        <pc:cxnChg chg="add mod">
          <ac:chgData name="Brad Grey" userId="edbdada519098c29" providerId="LiveId" clId="{A8970E0F-C4EB-4DF5-9C9F-A7B990A7BCE7}" dt="2022-01-30T15:03:50.357" v="2943" actId="1076"/>
          <ac:cxnSpMkLst>
            <pc:docMk/>
            <pc:sldMk cId="1790829250" sldId="272"/>
            <ac:cxnSpMk id="19" creationId="{AD63925F-F0B1-4596-A7DB-2F086BF16C0C}"/>
          </ac:cxnSpMkLst>
        </pc:cxnChg>
        <pc:cxnChg chg="ord">
          <ac:chgData name="Brad Grey" userId="edbdada519098c29" providerId="LiveId" clId="{A8970E0F-C4EB-4DF5-9C9F-A7B990A7BCE7}" dt="2022-01-30T15:04:06.284" v="2946" actId="167"/>
          <ac:cxnSpMkLst>
            <pc:docMk/>
            <pc:sldMk cId="1790829250" sldId="272"/>
            <ac:cxnSpMk id="22" creationId="{234C8EF9-4F5D-4442-A32B-B0F56D0FD05D}"/>
          </ac:cxnSpMkLst>
        </pc:cxnChg>
        <pc:cxnChg chg="add mod">
          <ac:chgData name="Brad Grey" userId="edbdada519098c29" providerId="LiveId" clId="{A8970E0F-C4EB-4DF5-9C9F-A7B990A7BCE7}" dt="2022-01-30T15:03:50.357" v="2943" actId="1076"/>
          <ac:cxnSpMkLst>
            <pc:docMk/>
            <pc:sldMk cId="1790829250" sldId="272"/>
            <ac:cxnSpMk id="28" creationId="{4F584CE6-E8C1-40B3-A7AF-1462EB06C4B3}"/>
          </ac:cxnSpMkLst>
        </pc:cxnChg>
        <pc:cxnChg chg="add mod">
          <ac:chgData name="Brad Grey" userId="edbdada519098c29" providerId="LiveId" clId="{A8970E0F-C4EB-4DF5-9C9F-A7B990A7BCE7}" dt="2022-01-30T15:03:50.357" v="2943" actId="1076"/>
          <ac:cxnSpMkLst>
            <pc:docMk/>
            <pc:sldMk cId="1790829250" sldId="272"/>
            <ac:cxnSpMk id="31" creationId="{D7E2E5C6-EA9D-4114-9E5D-3295EC986AF2}"/>
          </ac:cxnSpMkLst>
        </pc:cxnChg>
        <pc:cxnChg chg="add mod">
          <ac:chgData name="Brad Grey" userId="edbdada519098c29" providerId="LiveId" clId="{A8970E0F-C4EB-4DF5-9C9F-A7B990A7BCE7}" dt="2022-01-30T16:35:06.420" v="5439" actId="14100"/>
          <ac:cxnSpMkLst>
            <pc:docMk/>
            <pc:sldMk cId="1790829250" sldId="272"/>
            <ac:cxnSpMk id="36" creationId="{283255DC-96EE-4D7C-9FC9-75ED2A85FA3A}"/>
          </ac:cxnSpMkLst>
        </pc:cxnChg>
      </pc:sldChg>
      <pc:sldChg chg="addSp delSp modSp add del mod">
        <pc:chgData name="Brad Grey" userId="edbdada519098c29" providerId="LiveId" clId="{A8970E0F-C4EB-4DF5-9C9F-A7B990A7BCE7}" dt="2022-01-30T15:04:41.957" v="2951" actId="2696"/>
        <pc:sldMkLst>
          <pc:docMk/>
          <pc:sldMk cId="3185745371" sldId="273"/>
        </pc:sldMkLst>
        <pc:spChg chg="mod">
          <ac:chgData name="Brad Grey" userId="edbdada519098c29" providerId="LiveId" clId="{A8970E0F-C4EB-4DF5-9C9F-A7B990A7BCE7}" dt="2022-01-30T14:25:59.976" v="2815" actId="20577"/>
          <ac:spMkLst>
            <pc:docMk/>
            <pc:sldMk cId="3185745371" sldId="273"/>
            <ac:spMk id="2" creationId="{23963C4D-99FA-4533-9145-DA742833FA11}"/>
          </ac:spMkLst>
        </pc:spChg>
        <pc:spChg chg="add del">
          <ac:chgData name="Brad Grey" userId="edbdada519098c29" providerId="LiveId" clId="{A8970E0F-C4EB-4DF5-9C9F-A7B990A7BCE7}" dt="2022-01-30T14:53:50.142" v="2817" actId="478"/>
          <ac:spMkLst>
            <pc:docMk/>
            <pc:sldMk cId="3185745371" sldId="273"/>
            <ac:spMk id="16" creationId="{E26B15ED-8AED-4DAA-AFF1-02CA260218B5}"/>
          </ac:spMkLst>
        </pc:spChg>
      </pc:sldChg>
      <pc:sldChg chg="addSp delSp modSp add del mod">
        <pc:chgData name="Brad Grey" userId="edbdada519098c29" providerId="LiveId" clId="{A8970E0F-C4EB-4DF5-9C9F-A7B990A7BCE7}" dt="2022-01-30T15:17:04.434" v="3296" actId="2696"/>
        <pc:sldMkLst>
          <pc:docMk/>
          <pc:sldMk cId="2123643604" sldId="274"/>
        </pc:sldMkLst>
        <pc:spChg chg="mod">
          <ac:chgData name="Brad Grey" userId="edbdada519098c29" providerId="LiveId" clId="{A8970E0F-C4EB-4DF5-9C9F-A7B990A7BCE7}" dt="2022-01-30T15:12:09.603" v="3161" actId="1076"/>
          <ac:spMkLst>
            <pc:docMk/>
            <pc:sldMk cId="2123643604" sldId="274"/>
            <ac:spMk id="2" creationId="{23963C4D-99FA-4533-9145-DA742833FA11}"/>
          </ac:spMkLst>
        </pc:spChg>
        <pc:spChg chg="mod">
          <ac:chgData name="Brad Grey" userId="edbdada519098c29" providerId="LiveId" clId="{A8970E0F-C4EB-4DF5-9C9F-A7B990A7BCE7}" dt="2022-01-30T15:14:42.891" v="3171" actId="1076"/>
          <ac:spMkLst>
            <pc:docMk/>
            <pc:sldMk cId="2123643604" sldId="274"/>
            <ac:spMk id="3" creationId="{328E5558-D650-46AA-8F9F-7F6CC03D4031}"/>
          </ac:spMkLst>
        </pc:spChg>
        <pc:spChg chg="add del mod">
          <ac:chgData name="Brad Grey" userId="edbdada519098c29" providerId="LiveId" clId="{A8970E0F-C4EB-4DF5-9C9F-A7B990A7BCE7}" dt="2022-01-30T15:07:38.828" v="2957" actId="478"/>
          <ac:spMkLst>
            <pc:docMk/>
            <pc:sldMk cId="2123643604" sldId="274"/>
            <ac:spMk id="16" creationId="{C4080D02-D292-4D45-917C-DA866261C806}"/>
          </ac:spMkLst>
        </pc:spChg>
        <pc:spChg chg="add del mod">
          <ac:chgData name="Brad Grey" userId="edbdada519098c29" providerId="LiveId" clId="{A8970E0F-C4EB-4DF5-9C9F-A7B990A7BCE7}" dt="2022-01-30T15:08:31.078" v="2962" actId="478"/>
          <ac:spMkLst>
            <pc:docMk/>
            <pc:sldMk cId="2123643604" sldId="274"/>
            <ac:spMk id="18" creationId="{09773B4B-1B13-4A35-836F-58E571CDF085}"/>
          </ac:spMkLst>
        </pc:spChg>
        <pc:spChg chg="add mod">
          <ac:chgData name="Brad Grey" userId="edbdada519098c29" providerId="LiveId" clId="{A8970E0F-C4EB-4DF5-9C9F-A7B990A7BCE7}" dt="2022-01-30T15:09:10.593" v="2966" actId="692"/>
          <ac:spMkLst>
            <pc:docMk/>
            <pc:sldMk cId="2123643604" sldId="274"/>
            <ac:spMk id="25" creationId="{92E97633-63B4-462A-97FE-FFF931B3D145}"/>
          </ac:spMkLst>
        </pc:spChg>
        <pc:spChg chg="add mod">
          <ac:chgData name="Brad Grey" userId="edbdada519098c29" providerId="LiveId" clId="{A8970E0F-C4EB-4DF5-9C9F-A7B990A7BCE7}" dt="2022-01-30T15:10:38.933" v="3041" actId="207"/>
          <ac:spMkLst>
            <pc:docMk/>
            <pc:sldMk cId="2123643604" sldId="274"/>
            <ac:spMk id="26" creationId="{240051D7-A516-488B-ACD5-5C8563038B1E}"/>
          </ac:spMkLst>
        </pc:spChg>
        <pc:picChg chg="mod ord">
          <ac:chgData name="Brad Grey" userId="edbdada519098c29" providerId="LiveId" clId="{A8970E0F-C4EB-4DF5-9C9F-A7B990A7BCE7}" dt="2022-01-30T15:14:24.451" v="3167" actId="167"/>
          <ac:picMkLst>
            <pc:docMk/>
            <pc:sldMk cId="2123643604" sldId="274"/>
            <ac:picMk id="5" creationId="{A94BEA07-C9A5-4BBE-BC16-0F7D950FC883}"/>
          </ac:picMkLst>
        </pc:picChg>
        <pc:cxnChg chg="mod ord">
          <ac:chgData name="Brad Grey" userId="edbdada519098c29" providerId="LiveId" clId="{A8970E0F-C4EB-4DF5-9C9F-A7B990A7BCE7}" dt="2022-01-30T15:14:32.547" v="3168" actId="1076"/>
          <ac:cxnSpMkLst>
            <pc:docMk/>
            <pc:sldMk cId="2123643604" sldId="274"/>
            <ac:cxnSpMk id="36" creationId="{283255DC-96EE-4D7C-9FC9-75ED2A85FA3A}"/>
          </ac:cxnSpMkLst>
        </pc:cxnChg>
      </pc:sldChg>
      <pc:sldChg chg="addSp delSp modSp add mod modNotesTx">
        <pc:chgData name="Brad Grey" userId="edbdada519098c29" providerId="LiveId" clId="{A8970E0F-C4EB-4DF5-9C9F-A7B990A7BCE7}" dt="2022-01-30T18:06:49.072" v="5581"/>
        <pc:sldMkLst>
          <pc:docMk/>
          <pc:sldMk cId="3518052473" sldId="275"/>
        </pc:sldMkLst>
        <pc:spChg chg="mod">
          <ac:chgData name="Brad Grey" userId="edbdada519098c29" providerId="LiveId" clId="{A8970E0F-C4EB-4DF5-9C9F-A7B990A7BCE7}" dt="2022-01-30T15:19:15.419" v="3477" actId="207"/>
          <ac:spMkLst>
            <pc:docMk/>
            <pc:sldMk cId="3518052473" sldId="275"/>
            <ac:spMk id="2" creationId="{23963C4D-99FA-4533-9145-DA742833FA11}"/>
          </ac:spMkLst>
        </pc:spChg>
        <pc:spChg chg="add mod">
          <ac:chgData name="Brad Grey" userId="edbdada519098c29" providerId="LiveId" clId="{A8970E0F-C4EB-4DF5-9C9F-A7B990A7BCE7}" dt="2022-01-30T15:16:25.656" v="3293" actId="255"/>
          <ac:spMkLst>
            <pc:docMk/>
            <pc:sldMk cId="3518052473" sldId="275"/>
            <ac:spMk id="11" creationId="{57C0FEAF-DEBD-46E1-8537-016FA11594A7}"/>
          </ac:spMkLst>
        </pc:spChg>
        <pc:spChg chg="mod">
          <ac:chgData name="Brad Grey" userId="edbdada519098c29" providerId="LiveId" clId="{A8970E0F-C4EB-4DF5-9C9F-A7B990A7BCE7}" dt="2022-01-30T16:36:06.668" v="5446" actId="1076"/>
          <ac:spMkLst>
            <pc:docMk/>
            <pc:sldMk cId="3518052473" sldId="275"/>
            <ac:spMk id="13" creationId="{DF9C9128-75AE-4E9A-999C-E30C8A945AD6}"/>
          </ac:spMkLst>
        </pc:spChg>
        <pc:spChg chg="add mod">
          <ac:chgData name="Brad Grey" userId="edbdada519098c29" providerId="LiveId" clId="{A8970E0F-C4EB-4DF5-9C9F-A7B990A7BCE7}" dt="2022-01-30T15:21:20.553" v="3490" actId="692"/>
          <ac:spMkLst>
            <pc:docMk/>
            <pc:sldMk cId="3518052473" sldId="275"/>
            <ac:spMk id="27" creationId="{770D3C2D-45BB-47EF-8DA0-9BDD58EDD3AA}"/>
          </ac:spMkLst>
        </pc:spChg>
        <pc:spChg chg="add mod">
          <ac:chgData name="Brad Grey" userId="edbdada519098c29" providerId="LiveId" clId="{A8970E0F-C4EB-4DF5-9C9F-A7B990A7BCE7}" dt="2022-01-30T15:21:16.272" v="3489" actId="207"/>
          <ac:spMkLst>
            <pc:docMk/>
            <pc:sldMk cId="3518052473" sldId="275"/>
            <ac:spMk id="32" creationId="{590EEC2F-17C7-452E-B400-07F4AF702208}"/>
          </ac:spMkLst>
        </pc:spChg>
        <pc:spChg chg="add mod">
          <ac:chgData name="Brad Grey" userId="edbdada519098c29" providerId="LiveId" clId="{A8970E0F-C4EB-4DF5-9C9F-A7B990A7BCE7}" dt="2022-01-30T15:41:14.078" v="4000" actId="20577"/>
          <ac:spMkLst>
            <pc:docMk/>
            <pc:sldMk cId="3518052473" sldId="275"/>
            <ac:spMk id="38" creationId="{F86B9715-19D0-46D0-B2F3-6B7F70E37B54}"/>
          </ac:spMkLst>
        </pc:spChg>
        <pc:spChg chg="add mod">
          <ac:chgData name="Brad Grey" userId="edbdada519098c29" providerId="LiveId" clId="{A8970E0F-C4EB-4DF5-9C9F-A7B990A7BCE7}" dt="2022-01-30T16:00:23.750" v="4401"/>
          <ac:spMkLst>
            <pc:docMk/>
            <pc:sldMk cId="3518052473" sldId="275"/>
            <ac:spMk id="39" creationId="{862E88CE-B20D-401E-B830-1075D9055C4D}"/>
          </ac:spMkLst>
        </pc:spChg>
        <pc:spChg chg="add mod">
          <ac:chgData name="Brad Grey" userId="edbdada519098c29" providerId="LiveId" clId="{A8970E0F-C4EB-4DF5-9C9F-A7B990A7BCE7}" dt="2022-01-30T16:00:54.351" v="4422" actId="1076"/>
          <ac:spMkLst>
            <pc:docMk/>
            <pc:sldMk cId="3518052473" sldId="275"/>
            <ac:spMk id="40" creationId="{AF40BD38-2F0C-46F0-96C0-39268CB5E453}"/>
          </ac:spMkLst>
        </pc:spChg>
        <pc:picChg chg="mod ord">
          <ac:chgData name="Brad Grey" userId="edbdada519098c29" providerId="LiveId" clId="{A8970E0F-C4EB-4DF5-9C9F-A7B990A7BCE7}" dt="2022-01-30T15:22:17.292" v="3520" actId="1076"/>
          <ac:picMkLst>
            <pc:docMk/>
            <pc:sldMk cId="3518052473" sldId="275"/>
            <ac:picMk id="5" creationId="{A94BEA07-C9A5-4BBE-BC16-0F7D950FC883}"/>
          </ac:picMkLst>
        </pc:picChg>
        <pc:picChg chg="add mod">
          <ac:chgData name="Brad Grey" userId="edbdada519098c29" providerId="LiveId" clId="{A8970E0F-C4EB-4DF5-9C9F-A7B990A7BCE7}" dt="2022-01-30T18:05:11.541" v="5554"/>
          <ac:picMkLst>
            <pc:docMk/>
            <pc:sldMk cId="3518052473" sldId="275"/>
            <ac:picMk id="41" creationId="{519CCBB1-C57E-45CD-976C-D9A528C1BB1C}"/>
          </ac:picMkLst>
        </pc:picChg>
        <pc:cxnChg chg="add mod">
          <ac:chgData name="Brad Grey" userId="edbdada519098c29" providerId="LiveId" clId="{A8970E0F-C4EB-4DF5-9C9F-A7B990A7BCE7}" dt="2022-01-30T15:16:37.585" v="3295" actId="692"/>
          <ac:cxnSpMkLst>
            <pc:docMk/>
            <pc:sldMk cId="3518052473" sldId="275"/>
            <ac:cxnSpMk id="18" creationId="{C6B96913-1FC1-4D7A-86CF-040B3525A983}"/>
          </ac:cxnSpMkLst>
        </pc:cxnChg>
        <pc:cxnChg chg="add del">
          <ac:chgData name="Brad Grey" userId="edbdada519098c29" providerId="LiveId" clId="{A8970E0F-C4EB-4DF5-9C9F-A7B990A7BCE7}" dt="2022-01-30T15:21:39.565" v="3492" actId="478"/>
          <ac:cxnSpMkLst>
            <pc:docMk/>
            <pc:sldMk cId="3518052473" sldId="275"/>
            <ac:cxnSpMk id="33" creationId="{63B89B9B-7153-4498-8ABB-23EEDE5790E3}"/>
          </ac:cxnSpMkLst>
        </pc:cxnChg>
        <pc:cxnChg chg="add mod">
          <ac:chgData name="Brad Grey" userId="edbdada519098c29" providerId="LiveId" clId="{A8970E0F-C4EB-4DF5-9C9F-A7B990A7BCE7}" dt="2022-01-30T15:22:03.880" v="3496" actId="692"/>
          <ac:cxnSpMkLst>
            <pc:docMk/>
            <pc:sldMk cId="3518052473" sldId="275"/>
            <ac:cxnSpMk id="35" creationId="{9FA3E337-CCEB-4065-AC29-29FE9EDC3249}"/>
          </ac:cxnSpMkLst>
        </pc:cxnChg>
        <pc:cxnChg chg="del ord">
          <ac:chgData name="Brad Grey" userId="edbdada519098c29" providerId="LiveId" clId="{A8970E0F-C4EB-4DF5-9C9F-A7B990A7BCE7}" dt="2022-01-30T15:15:49.501" v="3257" actId="478"/>
          <ac:cxnSpMkLst>
            <pc:docMk/>
            <pc:sldMk cId="3518052473" sldId="275"/>
            <ac:cxnSpMk id="36" creationId="{283255DC-96EE-4D7C-9FC9-75ED2A85FA3A}"/>
          </ac:cxnSpMkLst>
        </pc:cxnChg>
      </pc:sldChg>
      <pc:sldChg chg="addSp modSp add mod ord modNotesTx">
        <pc:chgData name="Brad Grey" userId="edbdada519098c29" providerId="LiveId" clId="{A8970E0F-C4EB-4DF5-9C9F-A7B990A7BCE7}" dt="2022-01-30T18:06:46.728" v="5580"/>
        <pc:sldMkLst>
          <pc:docMk/>
          <pc:sldMk cId="1237681270" sldId="276"/>
        </pc:sldMkLst>
        <pc:spChg chg="mod">
          <ac:chgData name="Brad Grey" userId="edbdada519098c29" providerId="LiveId" clId="{A8970E0F-C4EB-4DF5-9C9F-A7B990A7BCE7}" dt="2022-01-30T16:35:36.452" v="5445" actId="14100"/>
          <ac:spMkLst>
            <pc:docMk/>
            <pc:sldMk cId="1237681270" sldId="276"/>
            <ac:spMk id="2" creationId="{23963C4D-99FA-4533-9145-DA742833FA11}"/>
          </ac:spMkLst>
        </pc:spChg>
        <pc:spChg chg="add mod">
          <ac:chgData name="Brad Grey" userId="edbdada519098c29" providerId="LiveId" clId="{A8970E0F-C4EB-4DF5-9C9F-A7B990A7BCE7}" dt="2022-01-30T15:59:53.615" v="4399" actId="2085"/>
          <ac:spMkLst>
            <pc:docMk/>
            <pc:sldMk cId="1237681270" sldId="276"/>
            <ac:spMk id="29" creationId="{C228D92C-ED03-4660-9156-CEE65D4E6F40}"/>
          </ac:spMkLst>
        </pc:spChg>
        <pc:picChg chg="mod">
          <ac:chgData name="Brad Grey" userId="edbdada519098c29" providerId="LiveId" clId="{A8970E0F-C4EB-4DF5-9C9F-A7B990A7BCE7}" dt="2022-01-30T15:59:36.784" v="4397" actId="1076"/>
          <ac:picMkLst>
            <pc:docMk/>
            <pc:sldMk cId="1237681270" sldId="276"/>
            <ac:picMk id="5" creationId="{A94BEA07-C9A5-4BBE-BC16-0F7D950FC883}"/>
          </ac:picMkLst>
        </pc:picChg>
        <pc:picChg chg="add mod">
          <ac:chgData name="Brad Grey" userId="edbdada519098c29" providerId="LiveId" clId="{A8970E0F-C4EB-4DF5-9C9F-A7B990A7BCE7}" dt="2022-01-30T18:05:10.120" v="5553"/>
          <ac:picMkLst>
            <pc:docMk/>
            <pc:sldMk cId="1237681270" sldId="276"/>
            <ac:picMk id="32" creationId="{CBFEECE2-B64B-42D4-91E0-8DB08B627F1D}"/>
          </ac:picMkLst>
        </pc:picChg>
      </pc:sldChg>
      <pc:sldChg chg="addSp delSp modSp add mod modNotesTx">
        <pc:chgData name="Brad Grey" userId="edbdada519098c29" providerId="LiveId" clId="{A8970E0F-C4EB-4DF5-9C9F-A7B990A7BCE7}" dt="2022-01-30T18:06:58.071" v="5582"/>
        <pc:sldMkLst>
          <pc:docMk/>
          <pc:sldMk cId="246242410" sldId="277"/>
        </pc:sldMkLst>
        <pc:spChg chg="mod">
          <ac:chgData name="Brad Grey" userId="edbdada519098c29" providerId="LiveId" clId="{A8970E0F-C4EB-4DF5-9C9F-A7B990A7BCE7}" dt="2022-01-30T16:36:25.512" v="5447" actId="20577"/>
          <ac:spMkLst>
            <pc:docMk/>
            <pc:sldMk cId="246242410" sldId="277"/>
            <ac:spMk id="2" creationId="{23963C4D-99FA-4533-9145-DA742833FA11}"/>
          </ac:spMkLst>
        </pc:spChg>
        <pc:spChg chg="mod">
          <ac:chgData name="Brad Grey" userId="edbdada519098c29" providerId="LiveId" clId="{A8970E0F-C4EB-4DF5-9C9F-A7B990A7BCE7}" dt="2022-01-30T15:32:39.858" v="3789" actId="1076"/>
          <ac:spMkLst>
            <pc:docMk/>
            <pc:sldMk cId="246242410" sldId="277"/>
            <ac:spMk id="8" creationId="{093EC0B3-D103-48FE-A627-8D00251B59A8}"/>
          </ac:spMkLst>
        </pc:spChg>
        <pc:spChg chg="del">
          <ac:chgData name="Brad Grey" userId="edbdada519098c29" providerId="LiveId" clId="{A8970E0F-C4EB-4DF5-9C9F-A7B990A7BCE7}" dt="2022-01-30T15:30:59.865" v="3752" actId="478"/>
          <ac:spMkLst>
            <pc:docMk/>
            <pc:sldMk cId="246242410" sldId="277"/>
            <ac:spMk id="11" creationId="{57C0FEAF-DEBD-46E1-8537-016FA11594A7}"/>
          </ac:spMkLst>
        </pc:spChg>
        <pc:spChg chg="add mod ord">
          <ac:chgData name="Brad Grey" userId="edbdada519098c29" providerId="LiveId" clId="{A8970E0F-C4EB-4DF5-9C9F-A7B990A7BCE7}" dt="2022-01-30T15:31:15.834" v="3756" actId="166"/>
          <ac:spMkLst>
            <pc:docMk/>
            <pc:sldMk cId="246242410" sldId="277"/>
            <ac:spMk id="16" creationId="{AB4C9AE3-9535-4EE0-BC50-9F11F815B121}"/>
          </ac:spMkLst>
        </pc:spChg>
        <pc:spChg chg="mod">
          <ac:chgData name="Brad Grey" userId="edbdada519098c29" providerId="LiveId" clId="{A8970E0F-C4EB-4DF5-9C9F-A7B990A7BCE7}" dt="2022-01-30T15:30:38.623" v="3748" actId="207"/>
          <ac:spMkLst>
            <pc:docMk/>
            <pc:sldMk cId="246242410" sldId="277"/>
            <ac:spMk id="26" creationId="{240051D7-A516-488B-ACD5-5C8563038B1E}"/>
          </ac:spMkLst>
        </pc:spChg>
        <pc:spChg chg="add mod">
          <ac:chgData name="Brad Grey" userId="edbdada519098c29" providerId="LiveId" clId="{A8970E0F-C4EB-4DF5-9C9F-A7B990A7BCE7}" dt="2022-01-30T15:32:26.350" v="3786" actId="207"/>
          <ac:spMkLst>
            <pc:docMk/>
            <pc:sldMk cId="246242410" sldId="277"/>
            <ac:spMk id="29" creationId="{11854B92-8443-4D80-BA56-508D868DEA35}"/>
          </ac:spMkLst>
        </pc:spChg>
        <pc:spChg chg="add mod">
          <ac:chgData name="Brad Grey" userId="edbdada519098c29" providerId="LiveId" clId="{A8970E0F-C4EB-4DF5-9C9F-A7B990A7BCE7}" dt="2022-01-30T16:01:10.935" v="4423"/>
          <ac:spMkLst>
            <pc:docMk/>
            <pc:sldMk cId="246242410" sldId="277"/>
            <ac:spMk id="36" creationId="{C8FB049D-6758-4183-A19B-4E43BB69A401}"/>
          </ac:spMkLst>
        </pc:spChg>
        <pc:picChg chg="ord">
          <ac:chgData name="Brad Grey" userId="edbdada519098c29" providerId="LiveId" clId="{A8970E0F-C4EB-4DF5-9C9F-A7B990A7BCE7}" dt="2022-01-30T15:31:10.787" v="3755" actId="166"/>
          <ac:picMkLst>
            <pc:docMk/>
            <pc:sldMk cId="246242410" sldId="277"/>
            <ac:picMk id="5" creationId="{A94BEA07-C9A5-4BBE-BC16-0F7D950FC883}"/>
          </ac:picMkLst>
        </pc:picChg>
        <pc:picChg chg="mod">
          <ac:chgData name="Brad Grey" userId="edbdada519098c29" providerId="LiveId" clId="{A8970E0F-C4EB-4DF5-9C9F-A7B990A7BCE7}" dt="2022-01-30T15:30:45.154" v="3749" actId="1076"/>
          <ac:picMkLst>
            <pc:docMk/>
            <pc:sldMk cId="246242410" sldId="277"/>
            <ac:picMk id="9" creationId="{72F09322-9C7C-4E40-B484-6063086E0294}"/>
          </ac:picMkLst>
        </pc:picChg>
        <pc:picChg chg="add mod">
          <ac:chgData name="Brad Grey" userId="edbdada519098c29" providerId="LiveId" clId="{A8970E0F-C4EB-4DF5-9C9F-A7B990A7BCE7}" dt="2022-01-30T18:05:12.745" v="5555"/>
          <ac:picMkLst>
            <pc:docMk/>
            <pc:sldMk cId="246242410" sldId="277"/>
            <ac:picMk id="37" creationId="{1D05EFF6-0738-4926-88C9-2FA3E55618D5}"/>
          </ac:picMkLst>
        </pc:picChg>
        <pc:picChg chg="add del mod">
          <ac:chgData name="Brad Grey" userId="edbdada519098c29" providerId="LiveId" clId="{A8970E0F-C4EB-4DF5-9C9F-A7B990A7BCE7}" dt="2022-01-30T18:05:17.309" v="5557" actId="478"/>
          <ac:picMkLst>
            <pc:docMk/>
            <pc:sldMk cId="246242410" sldId="277"/>
            <ac:picMk id="39" creationId="{6FDE0C8F-B525-4C96-B45F-5237308476F2}"/>
          </ac:picMkLst>
        </pc:picChg>
        <pc:cxnChg chg="del">
          <ac:chgData name="Brad Grey" userId="edbdada519098c29" providerId="LiveId" clId="{A8970E0F-C4EB-4DF5-9C9F-A7B990A7BCE7}" dt="2022-01-30T15:31:02.139" v="3753" actId="478"/>
          <ac:cxnSpMkLst>
            <pc:docMk/>
            <pc:sldMk cId="246242410" sldId="277"/>
            <ac:cxnSpMk id="18" creationId="{C6B96913-1FC1-4D7A-86CF-040B3525A983}"/>
          </ac:cxnSpMkLst>
        </pc:cxnChg>
        <pc:cxnChg chg="del">
          <ac:chgData name="Brad Grey" userId="edbdada519098c29" providerId="LiveId" clId="{A8970E0F-C4EB-4DF5-9C9F-A7B990A7BCE7}" dt="2022-01-30T15:31:04.813" v="3754" actId="478"/>
          <ac:cxnSpMkLst>
            <pc:docMk/>
            <pc:sldMk cId="246242410" sldId="277"/>
            <ac:cxnSpMk id="24" creationId="{F82C614D-9717-42B3-9C7A-D50C3E32FB73}"/>
          </ac:cxnSpMkLst>
        </pc:cxnChg>
      </pc:sldChg>
      <pc:sldChg chg="add del">
        <pc:chgData name="Brad Grey" userId="edbdada519098c29" providerId="LiveId" clId="{A8970E0F-C4EB-4DF5-9C9F-A7B990A7BCE7}" dt="2022-01-30T15:17:50.809" v="3303" actId="2696"/>
        <pc:sldMkLst>
          <pc:docMk/>
          <pc:sldMk cId="3866189441" sldId="277"/>
        </pc:sldMkLst>
      </pc:sldChg>
      <pc:sldChg chg="addSp delSp modSp new mod setBg addAnim delAnim setClrOvrMap modNotesTx">
        <pc:chgData name="Brad Grey" userId="edbdada519098c29" providerId="LiveId" clId="{A8970E0F-C4EB-4DF5-9C9F-A7B990A7BCE7}" dt="2022-01-30T18:05:36.158" v="5563" actId="14100"/>
        <pc:sldMkLst>
          <pc:docMk/>
          <pc:sldMk cId="634744168" sldId="278"/>
        </pc:sldMkLst>
        <pc:spChg chg="mod">
          <ac:chgData name="Brad Grey" userId="edbdada519098c29" providerId="LiveId" clId="{A8970E0F-C4EB-4DF5-9C9F-A7B990A7BCE7}" dt="2022-01-30T16:38:58.825" v="5453" actId="26606"/>
          <ac:spMkLst>
            <pc:docMk/>
            <pc:sldMk cId="634744168" sldId="278"/>
            <ac:spMk id="2" creationId="{D3D9CEF3-EA3C-4A1C-BC3F-DAF239E6CD22}"/>
          </ac:spMkLst>
        </pc:spChg>
        <pc:spChg chg="mod">
          <ac:chgData name="Brad Grey" userId="edbdada519098c29" providerId="LiveId" clId="{A8970E0F-C4EB-4DF5-9C9F-A7B990A7BCE7}" dt="2022-01-30T16:38:58.825" v="5453" actId="26606"/>
          <ac:spMkLst>
            <pc:docMk/>
            <pc:sldMk cId="634744168" sldId="278"/>
            <ac:spMk id="3" creationId="{5C6B0F22-6E78-4AD7-B6DF-9D131E0CF6E9}"/>
          </ac:spMkLst>
        </pc:spChg>
        <pc:spChg chg="add mod">
          <ac:chgData name="Brad Grey" userId="edbdada519098c29" providerId="LiveId" clId="{A8970E0F-C4EB-4DF5-9C9F-A7B990A7BCE7}" dt="2022-01-30T16:38:58.825" v="5453" actId="26606"/>
          <ac:spMkLst>
            <pc:docMk/>
            <pc:sldMk cId="634744168" sldId="278"/>
            <ac:spMk id="6" creationId="{9EC0D79E-6253-4DB8-8DB5-0F46330310CD}"/>
          </ac:spMkLst>
        </pc:spChg>
        <pc:spChg chg="add del">
          <ac:chgData name="Brad Grey" userId="edbdada519098c29" providerId="LiveId" clId="{A8970E0F-C4EB-4DF5-9C9F-A7B990A7BCE7}" dt="2022-01-30T16:38:58.818" v="5452" actId="26606"/>
          <ac:spMkLst>
            <pc:docMk/>
            <pc:sldMk cId="634744168" sldId="278"/>
            <ac:spMk id="11" creationId="{E49CC64F-7275-4E33-961B-0C5CDC439875}"/>
          </ac:spMkLst>
        </pc:spChg>
        <pc:spChg chg="add">
          <ac:chgData name="Brad Grey" userId="edbdada519098c29" providerId="LiveId" clId="{A8970E0F-C4EB-4DF5-9C9F-A7B990A7BCE7}" dt="2022-01-30T16:38:58.825" v="5453" actId="26606"/>
          <ac:spMkLst>
            <pc:docMk/>
            <pc:sldMk cId="634744168" sldId="278"/>
            <ac:spMk id="13" creationId="{158B3569-73B2-4D05-8E95-886A6EE17F1F}"/>
          </ac:spMkLst>
        </pc:spChg>
        <pc:spChg chg="add">
          <ac:chgData name="Brad Grey" userId="edbdada519098c29" providerId="LiveId" clId="{A8970E0F-C4EB-4DF5-9C9F-A7B990A7BCE7}" dt="2022-01-30T16:38:58.825" v="5453" actId="26606"/>
          <ac:spMkLst>
            <pc:docMk/>
            <pc:sldMk cId="634744168" sldId="278"/>
            <ac:spMk id="14" creationId="{5BF4DF2C-F028-4921-9C23-41303F650A62}"/>
          </ac:spMkLst>
        </pc:spChg>
        <pc:grpChg chg="add">
          <ac:chgData name="Brad Grey" userId="edbdada519098c29" providerId="LiveId" clId="{A8970E0F-C4EB-4DF5-9C9F-A7B990A7BCE7}" dt="2022-01-30T16:38:58.825" v="5453" actId="26606"/>
          <ac:grpSpMkLst>
            <pc:docMk/>
            <pc:sldMk cId="634744168" sldId="278"/>
            <ac:grpSpMk id="17" creationId="{892B7B61-D701-474B-AE8F-EA238B550A78}"/>
          </ac:grpSpMkLst>
        </pc:grpChg>
        <pc:picChg chg="add mod">
          <ac:chgData name="Brad Grey" userId="edbdada519098c29" providerId="LiveId" clId="{A8970E0F-C4EB-4DF5-9C9F-A7B990A7BCE7}" dt="2022-01-30T16:38:58.825" v="5453" actId="26606"/>
          <ac:picMkLst>
            <pc:docMk/>
            <pc:sldMk cId="634744168" sldId="278"/>
            <ac:picMk id="5" creationId="{5AF04E9D-4E32-48A9-83FE-F4100A669790}"/>
          </ac:picMkLst>
        </pc:picChg>
        <pc:picChg chg="add mod">
          <ac:chgData name="Brad Grey" userId="edbdada519098c29" providerId="LiveId" clId="{A8970E0F-C4EB-4DF5-9C9F-A7B990A7BCE7}" dt="2022-01-30T18:05:36.158" v="5563" actId="14100"/>
          <ac:picMkLst>
            <pc:docMk/>
            <pc:sldMk cId="634744168" sldId="278"/>
            <ac:picMk id="16" creationId="{3CDB2D1C-92AB-4430-8595-753CB4EEAAF7}"/>
          </ac:picMkLst>
        </pc:picChg>
        <pc:cxnChg chg="add">
          <ac:chgData name="Brad Grey" userId="edbdada519098c29" providerId="LiveId" clId="{A8970E0F-C4EB-4DF5-9C9F-A7B990A7BCE7}" dt="2022-01-30T16:38:58.825" v="5453" actId="26606"/>
          <ac:cxnSpMkLst>
            <pc:docMk/>
            <pc:sldMk cId="634744168" sldId="278"/>
            <ac:cxnSpMk id="15" creationId="{56020367-4FD5-4596-8E10-C5F095CD8DBF}"/>
          </ac:cxnSpMkLst>
        </pc:cxnChg>
      </pc:sldChg>
      <pc:sldChg chg="addSp delSp modSp add mod modNotesTx">
        <pc:chgData name="Brad Grey" userId="edbdada519098c29" providerId="LiveId" clId="{A8970E0F-C4EB-4DF5-9C9F-A7B990A7BCE7}" dt="2022-01-30T18:07:00.152" v="5583"/>
        <pc:sldMkLst>
          <pc:docMk/>
          <pc:sldMk cId="3933229806" sldId="279"/>
        </pc:sldMkLst>
        <pc:spChg chg="mod">
          <ac:chgData name="Brad Grey" userId="edbdada519098c29" providerId="LiveId" clId="{A8970E0F-C4EB-4DF5-9C9F-A7B990A7BCE7}" dt="2022-01-30T16:36:46.544" v="5448" actId="20577"/>
          <ac:spMkLst>
            <pc:docMk/>
            <pc:sldMk cId="3933229806" sldId="279"/>
            <ac:spMk id="2" creationId="{23963C4D-99FA-4533-9145-DA742833FA11}"/>
          </ac:spMkLst>
        </pc:spChg>
        <pc:spChg chg="add mod">
          <ac:chgData name="Brad Grey" userId="edbdada519098c29" providerId="LiveId" clId="{A8970E0F-C4EB-4DF5-9C9F-A7B990A7BCE7}" dt="2022-01-30T15:45:18.241" v="4061" actId="1076"/>
          <ac:spMkLst>
            <pc:docMk/>
            <pc:sldMk cId="3933229806" sldId="279"/>
            <ac:spMk id="11" creationId="{C75DD04B-FAA7-444F-AE0D-3F0EE3D60DBE}"/>
          </ac:spMkLst>
        </pc:spChg>
        <pc:spChg chg="add mod">
          <ac:chgData name="Brad Grey" userId="edbdada519098c29" providerId="LiveId" clId="{A8970E0F-C4EB-4DF5-9C9F-A7B990A7BCE7}" dt="2022-01-30T15:48:06.690" v="4104" actId="113"/>
          <ac:spMkLst>
            <pc:docMk/>
            <pc:sldMk cId="3933229806" sldId="279"/>
            <ac:spMk id="42" creationId="{72C15326-6464-4F83-A88B-DAF7075444AA}"/>
          </ac:spMkLst>
        </pc:spChg>
        <pc:spChg chg="add mod">
          <ac:chgData name="Brad Grey" userId="edbdada519098c29" providerId="LiveId" clId="{A8970E0F-C4EB-4DF5-9C9F-A7B990A7BCE7}" dt="2022-01-30T16:01:19.768" v="4424"/>
          <ac:spMkLst>
            <pc:docMk/>
            <pc:sldMk cId="3933229806" sldId="279"/>
            <ac:spMk id="46" creationId="{F9641221-A80F-47BF-8A26-0232918CD6C5}"/>
          </ac:spMkLst>
        </pc:spChg>
        <pc:spChg chg="add mod">
          <ac:chgData name="Brad Grey" userId="edbdada519098c29" providerId="LiveId" clId="{A8970E0F-C4EB-4DF5-9C9F-A7B990A7BCE7}" dt="2022-01-30T16:01:30.384" v="4426"/>
          <ac:spMkLst>
            <pc:docMk/>
            <pc:sldMk cId="3933229806" sldId="279"/>
            <ac:spMk id="47" creationId="{FB48B03E-FC73-40CB-8D12-C8753266E7EA}"/>
          </ac:spMkLst>
        </pc:spChg>
        <pc:picChg chg="ord">
          <ac:chgData name="Brad Grey" userId="edbdada519098c29" providerId="LiveId" clId="{A8970E0F-C4EB-4DF5-9C9F-A7B990A7BCE7}" dt="2022-01-30T15:43:50.322" v="4055" actId="167"/>
          <ac:picMkLst>
            <pc:docMk/>
            <pc:sldMk cId="3933229806" sldId="279"/>
            <ac:picMk id="5" creationId="{A94BEA07-C9A5-4BBE-BC16-0F7D950FC883}"/>
          </ac:picMkLst>
        </pc:picChg>
        <pc:picChg chg="add mod">
          <ac:chgData name="Brad Grey" userId="edbdada519098c29" providerId="LiveId" clId="{A8970E0F-C4EB-4DF5-9C9F-A7B990A7BCE7}" dt="2022-01-30T18:05:26.126" v="5558"/>
          <ac:picMkLst>
            <pc:docMk/>
            <pc:sldMk cId="3933229806" sldId="279"/>
            <ac:picMk id="48" creationId="{5F80916F-EB7E-4678-8C53-06BEA912F6AD}"/>
          </ac:picMkLst>
        </pc:picChg>
        <pc:inkChg chg="add">
          <ac:chgData name="Brad Grey" userId="edbdada519098c29" providerId="LiveId" clId="{A8970E0F-C4EB-4DF5-9C9F-A7B990A7BCE7}" dt="2022-01-30T15:46:20.143" v="4069" actId="9405"/>
          <ac:inkMkLst>
            <pc:docMk/>
            <pc:sldMk cId="3933229806" sldId="279"/>
            <ac:inkMk id="39" creationId="{83B0F298-0F9B-49C3-9A2C-50B569D3369F}"/>
          </ac:inkMkLst>
        </pc:inkChg>
        <pc:inkChg chg="add">
          <ac:chgData name="Brad Grey" userId="edbdada519098c29" providerId="LiveId" clId="{A8970E0F-C4EB-4DF5-9C9F-A7B990A7BCE7}" dt="2022-01-30T15:46:23.524" v="4070" actId="9405"/>
          <ac:inkMkLst>
            <pc:docMk/>
            <pc:sldMk cId="3933229806" sldId="279"/>
            <ac:inkMk id="40" creationId="{151B28FF-BCEB-497D-A0CF-3BD80B383590}"/>
          </ac:inkMkLst>
        </pc:inkChg>
        <pc:inkChg chg="add">
          <ac:chgData name="Brad Grey" userId="edbdada519098c29" providerId="LiveId" clId="{A8970E0F-C4EB-4DF5-9C9F-A7B990A7BCE7}" dt="2022-01-30T15:46:27.561" v="4071" actId="9405"/>
          <ac:inkMkLst>
            <pc:docMk/>
            <pc:sldMk cId="3933229806" sldId="279"/>
            <ac:inkMk id="41" creationId="{43FC0693-46D0-49D5-93C3-B4CFD1BA2967}"/>
          </ac:inkMkLst>
        </pc:inkChg>
        <pc:cxnChg chg="add del mod">
          <ac:chgData name="Brad Grey" userId="edbdada519098c29" providerId="LiveId" clId="{A8970E0F-C4EB-4DF5-9C9F-A7B990A7BCE7}" dt="2022-01-30T15:46:07.689" v="4068" actId="478"/>
          <ac:cxnSpMkLst>
            <pc:docMk/>
            <pc:sldMk cId="3933229806" sldId="279"/>
            <ac:cxnSpMk id="24" creationId="{B5D45B66-6E56-47C8-8CCC-99640AE1DEA1}"/>
          </ac:cxnSpMkLst>
        </pc:cxnChg>
        <pc:cxnChg chg="add mod">
          <ac:chgData name="Brad Grey" userId="edbdada519098c29" providerId="LiveId" clId="{A8970E0F-C4EB-4DF5-9C9F-A7B990A7BCE7}" dt="2022-01-30T15:47:58.696" v="4103" actId="14100"/>
          <ac:cxnSpMkLst>
            <pc:docMk/>
            <pc:sldMk cId="3933229806" sldId="279"/>
            <ac:cxnSpMk id="44" creationId="{C6204433-47CF-48FB-A989-2E467132353D}"/>
          </ac:cxnSpMkLst>
        </pc:cxnChg>
      </pc:sldChg>
      <pc:sldChg chg="addSp delSp modSp add mod">
        <pc:chgData name="Brad Grey" userId="edbdada519098c29" providerId="LiveId" clId="{A8970E0F-C4EB-4DF5-9C9F-A7B990A7BCE7}" dt="2022-01-30T18:07:03.432" v="5585" actId="22"/>
        <pc:sldMkLst>
          <pc:docMk/>
          <pc:sldMk cId="1672459165" sldId="280"/>
        </pc:sldMkLst>
        <pc:spChg chg="mod">
          <ac:chgData name="Brad Grey" userId="edbdada519098c29" providerId="LiveId" clId="{A8970E0F-C4EB-4DF5-9C9F-A7B990A7BCE7}" dt="2022-01-30T16:36:56.216" v="5449" actId="20577"/>
          <ac:spMkLst>
            <pc:docMk/>
            <pc:sldMk cId="1672459165" sldId="280"/>
            <ac:spMk id="2" creationId="{23963C4D-99FA-4533-9145-DA742833FA11}"/>
          </ac:spMkLst>
        </pc:spChg>
        <pc:spChg chg="mod">
          <ac:chgData name="Brad Grey" userId="edbdada519098c29" providerId="LiveId" clId="{A8970E0F-C4EB-4DF5-9C9F-A7B990A7BCE7}" dt="2022-01-30T15:58:42.152" v="4388" actId="1076"/>
          <ac:spMkLst>
            <pc:docMk/>
            <pc:sldMk cId="1672459165" sldId="280"/>
            <ac:spMk id="13" creationId="{DF9C9128-75AE-4E9A-999C-E30C8A945AD6}"/>
          </ac:spMkLst>
        </pc:spChg>
        <pc:spChg chg="add del">
          <ac:chgData name="Brad Grey" userId="edbdada519098c29" providerId="LiveId" clId="{A8970E0F-C4EB-4DF5-9C9F-A7B990A7BCE7}" dt="2022-01-30T15:55:01.571" v="4372" actId="478"/>
          <ac:spMkLst>
            <pc:docMk/>
            <pc:sldMk cId="1672459165" sldId="280"/>
            <ac:spMk id="18" creationId="{B700C3A1-E9A5-4332-B9FB-54C9AA49DA58}"/>
          </ac:spMkLst>
        </pc:spChg>
        <pc:spChg chg="add mod">
          <ac:chgData name="Brad Grey" userId="edbdada519098c29" providerId="LiveId" clId="{A8970E0F-C4EB-4DF5-9C9F-A7B990A7BCE7}" dt="2022-01-30T15:56:25.019" v="4380" actId="1076"/>
          <ac:spMkLst>
            <pc:docMk/>
            <pc:sldMk cId="1672459165" sldId="280"/>
            <ac:spMk id="24" creationId="{A9140438-A1F2-4607-ABBC-0BB3631484E7}"/>
          </ac:spMkLst>
        </pc:spChg>
        <pc:spChg chg="add del">
          <ac:chgData name="Brad Grey" userId="edbdada519098c29" providerId="LiveId" clId="{A8970E0F-C4EB-4DF5-9C9F-A7B990A7BCE7}" dt="2022-01-30T15:56:22.123" v="4379" actId="478"/>
          <ac:spMkLst>
            <pc:docMk/>
            <pc:sldMk cId="1672459165" sldId="280"/>
            <ac:spMk id="33" creationId="{D85A8F04-AD48-4DB8-A1A9-98005A03D66C}"/>
          </ac:spMkLst>
        </pc:spChg>
        <pc:spChg chg="add mod">
          <ac:chgData name="Brad Grey" userId="edbdada519098c29" providerId="LiveId" clId="{A8970E0F-C4EB-4DF5-9C9F-A7B990A7BCE7}" dt="2022-01-30T16:01:22.801" v="4425"/>
          <ac:spMkLst>
            <pc:docMk/>
            <pc:sldMk cId="1672459165" sldId="280"/>
            <ac:spMk id="47" creationId="{DBA88093-B688-4626-AA9A-E88465C8835F}"/>
          </ac:spMkLst>
        </pc:spChg>
        <pc:spChg chg="add mod">
          <ac:chgData name="Brad Grey" userId="edbdada519098c29" providerId="LiveId" clId="{A8970E0F-C4EB-4DF5-9C9F-A7B990A7BCE7}" dt="2022-01-30T16:01:31.768" v="4427"/>
          <ac:spMkLst>
            <pc:docMk/>
            <pc:sldMk cId="1672459165" sldId="280"/>
            <ac:spMk id="48" creationId="{52516D01-5B74-45CB-8291-EAB81C4C1E61}"/>
          </ac:spMkLst>
        </pc:spChg>
        <pc:spChg chg="add mod">
          <ac:chgData name="Brad Grey" userId="edbdada519098c29" providerId="LiveId" clId="{A8970E0F-C4EB-4DF5-9C9F-A7B990A7BCE7}" dt="2022-01-30T16:02:44.439" v="4473" actId="1076"/>
          <ac:spMkLst>
            <pc:docMk/>
            <pc:sldMk cId="1672459165" sldId="280"/>
            <ac:spMk id="49" creationId="{7EB2FD5D-03C6-41B3-AC9C-010D0CAA84E3}"/>
          </ac:spMkLst>
        </pc:spChg>
        <pc:spChg chg="add del">
          <ac:chgData name="Brad Grey" userId="edbdada519098c29" providerId="LiveId" clId="{A8970E0F-C4EB-4DF5-9C9F-A7B990A7BCE7}" dt="2022-01-30T18:07:03.432" v="5585" actId="22"/>
          <ac:spMkLst>
            <pc:docMk/>
            <pc:sldMk cId="1672459165" sldId="280"/>
            <ac:spMk id="52" creationId="{1FE191E3-2787-4642-BF09-628822D837F8}"/>
          </ac:spMkLst>
        </pc:spChg>
        <pc:picChg chg="mod">
          <ac:chgData name="Brad Grey" userId="edbdada519098c29" providerId="LiveId" clId="{A8970E0F-C4EB-4DF5-9C9F-A7B990A7BCE7}" dt="2022-01-30T16:02:23.617" v="4447" actId="1076"/>
          <ac:picMkLst>
            <pc:docMk/>
            <pc:sldMk cId="1672459165" sldId="280"/>
            <ac:picMk id="5" creationId="{A94BEA07-C9A5-4BBE-BC16-0F7D950FC883}"/>
          </ac:picMkLst>
        </pc:picChg>
        <pc:picChg chg="add mod">
          <ac:chgData name="Brad Grey" userId="edbdada519098c29" providerId="LiveId" clId="{A8970E0F-C4EB-4DF5-9C9F-A7B990A7BCE7}" dt="2022-01-30T18:05:27.844" v="5559"/>
          <ac:picMkLst>
            <pc:docMk/>
            <pc:sldMk cId="1672459165" sldId="280"/>
            <ac:picMk id="50" creationId="{BE264EA0-BDC2-41F6-9A05-051058831D9B}"/>
          </ac:picMkLst>
        </pc:picChg>
        <pc:inkChg chg="add">
          <ac:chgData name="Brad Grey" userId="edbdada519098c29" providerId="LiveId" clId="{A8970E0F-C4EB-4DF5-9C9F-A7B990A7BCE7}" dt="2022-01-30T15:56:46.472" v="4381" actId="9405"/>
          <ac:inkMkLst>
            <pc:docMk/>
            <pc:sldMk cId="1672459165" sldId="280"/>
            <ac:inkMk id="34" creationId="{D30CE0C4-94B5-4B8D-88EA-585C44EA8913}"/>
          </ac:inkMkLst>
        </pc:inkChg>
        <pc:inkChg chg="add">
          <ac:chgData name="Brad Grey" userId="edbdada519098c29" providerId="LiveId" clId="{A8970E0F-C4EB-4DF5-9C9F-A7B990A7BCE7}" dt="2022-01-30T15:56:51.185" v="4382" actId="9405"/>
          <ac:inkMkLst>
            <pc:docMk/>
            <pc:sldMk cId="1672459165" sldId="280"/>
            <ac:inkMk id="36" creationId="{F755D4C2-74F1-4A29-A56B-40E8FD574215}"/>
          </ac:inkMkLst>
        </pc:inkChg>
        <pc:inkChg chg="add">
          <ac:chgData name="Brad Grey" userId="edbdada519098c29" providerId="LiveId" clId="{A8970E0F-C4EB-4DF5-9C9F-A7B990A7BCE7}" dt="2022-01-30T15:57:05.695" v="4383" actId="9405"/>
          <ac:inkMkLst>
            <pc:docMk/>
            <pc:sldMk cId="1672459165" sldId="280"/>
            <ac:inkMk id="37" creationId="{9E182D45-9F22-46D3-9AEA-D031B927D51E}"/>
          </ac:inkMkLst>
        </pc:inkChg>
        <pc:inkChg chg="add">
          <ac:chgData name="Brad Grey" userId="edbdada519098c29" providerId="LiveId" clId="{A8970E0F-C4EB-4DF5-9C9F-A7B990A7BCE7}" dt="2022-01-30T15:57:09.321" v="4384" actId="9405"/>
          <ac:inkMkLst>
            <pc:docMk/>
            <pc:sldMk cId="1672459165" sldId="280"/>
            <ac:inkMk id="43" creationId="{5AAEEACB-E5EE-4BC9-92B3-9B08EB048851}"/>
          </ac:inkMkLst>
        </pc:inkChg>
        <pc:inkChg chg="add">
          <ac:chgData name="Brad Grey" userId="edbdada519098c29" providerId="LiveId" clId="{A8970E0F-C4EB-4DF5-9C9F-A7B990A7BCE7}" dt="2022-01-30T15:57:51.139" v="4385" actId="9405"/>
          <ac:inkMkLst>
            <pc:docMk/>
            <pc:sldMk cId="1672459165" sldId="280"/>
            <ac:inkMk id="45" creationId="{CBA10ADD-FC33-44B1-930D-9666F027291C}"/>
          </ac:inkMkLst>
        </pc:inkChg>
        <pc:inkChg chg="add del">
          <ac:chgData name="Brad Grey" userId="edbdada519098c29" providerId="LiveId" clId="{A8970E0F-C4EB-4DF5-9C9F-A7B990A7BCE7}" dt="2022-01-30T15:58:28.392" v="4387" actId="9405"/>
          <ac:inkMkLst>
            <pc:docMk/>
            <pc:sldMk cId="1672459165" sldId="280"/>
            <ac:inkMk id="46" creationId="{867D5A99-A751-47CE-A385-DAB6D1981DF0}"/>
          </ac:inkMkLst>
        </pc:inkChg>
      </pc:sldChg>
      <pc:sldChg chg="addSp modSp add mod modNotesTx">
        <pc:chgData name="Brad Grey" userId="edbdada519098c29" providerId="LiveId" clId="{A8970E0F-C4EB-4DF5-9C9F-A7B990A7BCE7}" dt="2022-01-30T18:07:06.869" v="5586"/>
        <pc:sldMkLst>
          <pc:docMk/>
          <pc:sldMk cId="2130756758" sldId="281"/>
        </pc:sldMkLst>
        <pc:spChg chg="mod">
          <ac:chgData name="Brad Grey" userId="edbdada519098c29" providerId="LiveId" clId="{A8970E0F-C4EB-4DF5-9C9F-A7B990A7BCE7}" dt="2022-01-30T16:04:34.144" v="4607" actId="113"/>
          <ac:spMkLst>
            <pc:docMk/>
            <pc:sldMk cId="2130756758" sldId="281"/>
            <ac:spMk id="2" creationId="{23963C4D-99FA-4533-9145-DA742833FA11}"/>
          </ac:spMkLst>
        </pc:spChg>
        <pc:picChg chg="add mod">
          <ac:chgData name="Brad Grey" userId="edbdada519098c29" providerId="LiveId" clId="{A8970E0F-C4EB-4DF5-9C9F-A7B990A7BCE7}" dt="2022-01-30T16:06:13.135" v="4613" actId="1076"/>
          <ac:picMkLst>
            <pc:docMk/>
            <pc:sldMk cId="2130756758" sldId="281"/>
            <ac:picMk id="33" creationId="{1661C27A-88C0-409E-9193-F642433A1055}"/>
          </ac:picMkLst>
        </pc:picChg>
        <pc:picChg chg="add mod">
          <ac:chgData name="Brad Grey" userId="edbdada519098c29" providerId="LiveId" clId="{A8970E0F-C4EB-4DF5-9C9F-A7B990A7BCE7}" dt="2022-01-30T18:05:28.928" v="5560"/>
          <ac:picMkLst>
            <pc:docMk/>
            <pc:sldMk cId="2130756758" sldId="281"/>
            <ac:picMk id="50" creationId="{2A02E1BA-7473-4BD4-86AD-B899E50226B3}"/>
          </ac:picMkLst>
        </pc:picChg>
      </pc:sldChg>
      <pc:sldChg chg="addSp modSp add mod modNotesTx">
        <pc:chgData name="Brad Grey" userId="edbdada519098c29" providerId="LiveId" clId="{A8970E0F-C4EB-4DF5-9C9F-A7B990A7BCE7}" dt="2022-01-30T18:07:10.549" v="5587"/>
        <pc:sldMkLst>
          <pc:docMk/>
          <pc:sldMk cId="3682345093" sldId="282"/>
        </pc:sldMkLst>
        <pc:picChg chg="add mod">
          <ac:chgData name="Brad Grey" userId="edbdada519098c29" providerId="LiveId" clId="{A8970E0F-C4EB-4DF5-9C9F-A7B990A7BCE7}" dt="2022-01-30T18:05:31.227" v="5561"/>
          <ac:picMkLst>
            <pc:docMk/>
            <pc:sldMk cId="3682345093" sldId="282"/>
            <ac:picMk id="154" creationId="{4B2DA925-CCC4-4C17-AEB2-3B35EC23BDEC}"/>
          </ac:picMkLst>
        </pc:picChg>
        <pc:cxnChg chg="add mod">
          <ac:chgData name="Brad Grey" userId="edbdada519098c29" providerId="LiveId" clId="{A8970E0F-C4EB-4DF5-9C9F-A7B990A7BCE7}" dt="2022-01-30T16:07:08.416" v="4626" actId="692"/>
          <ac:cxnSpMkLst>
            <pc:docMk/>
            <pc:sldMk cId="3682345093" sldId="282"/>
            <ac:cxnSpMk id="46" creationId="{BB65C732-87D7-4FFB-A4D9-FF14EF253757}"/>
          </ac:cxnSpMkLst>
        </pc:cxnChg>
        <pc:cxnChg chg="add mod">
          <ac:chgData name="Brad Grey" userId="edbdada519098c29" providerId="LiveId" clId="{A8970E0F-C4EB-4DF5-9C9F-A7B990A7BCE7}" dt="2022-01-30T16:07:12.927" v="4628" actId="1076"/>
          <ac:cxnSpMkLst>
            <pc:docMk/>
            <pc:sldMk cId="3682345093" sldId="282"/>
            <ac:cxnSpMk id="50" creationId="{8A5A4073-BAC3-4E71-B98A-96712E6E0545}"/>
          </ac:cxnSpMkLst>
        </pc:cxnChg>
        <pc:cxnChg chg="add mod">
          <ac:chgData name="Brad Grey" userId="edbdada519098c29" providerId="LiveId" clId="{A8970E0F-C4EB-4DF5-9C9F-A7B990A7BCE7}" dt="2022-01-30T16:07:23.679" v="4631" actId="14100"/>
          <ac:cxnSpMkLst>
            <pc:docMk/>
            <pc:sldMk cId="3682345093" sldId="282"/>
            <ac:cxnSpMk id="51" creationId="{5480CB6A-37F6-4E40-AC76-7D20990CAD00}"/>
          </ac:cxnSpMkLst>
        </pc:cxnChg>
        <pc:cxnChg chg="add mod">
          <ac:chgData name="Brad Grey" userId="edbdada519098c29" providerId="LiveId" clId="{A8970E0F-C4EB-4DF5-9C9F-A7B990A7BCE7}" dt="2022-01-30T16:07:31.359" v="4635" actId="1076"/>
          <ac:cxnSpMkLst>
            <pc:docMk/>
            <pc:sldMk cId="3682345093" sldId="282"/>
            <ac:cxnSpMk id="53" creationId="{804B9D13-B8A4-469C-B13A-24B4FDF0F32E}"/>
          </ac:cxnSpMkLst>
        </pc:cxnChg>
        <pc:cxnChg chg="add mod">
          <ac:chgData name="Brad Grey" userId="edbdada519098c29" providerId="LiveId" clId="{A8970E0F-C4EB-4DF5-9C9F-A7B990A7BCE7}" dt="2022-01-30T16:07:39.566" v="4640" actId="1076"/>
          <ac:cxnSpMkLst>
            <pc:docMk/>
            <pc:sldMk cId="3682345093" sldId="282"/>
            <ac:cxnSpMk id="55" creationId="{69018DD4-689E-4587-B71F-E5FE0889D646}"/>
          </ac:cxnSpMkLst>
        </pc:cxnChg>
        <pc:cxnChg chg="add mod">
          <ac:chgData name="Brad Grey" userId="edbdada519098c29" providerId="LiveId" clId="{A8970E0F-C4EB-4DF5-9C9F-A7B990A7BCE7}" dt="2022-01-30T16:07:49.038" v="4644" actId="1076"/>
          <ac:cxnSpMkLst>
            <pc:docMk/>
            <pc:sldMk cId="3682345093" sldId="282"/>
            <ac:cxnSpMk id="58" creationId="{D04A205F-84B6-40B9-A922-C322EA779886}"/>
          </ac:cxnSpMkLst>
        </pc:cxnChg>
        <pc:cxnChg chg="add mod">
          <ac:chgData name="Brad Grey" userId="edbdada519098c29" providerId="LiveId" clId="{A8970E0F-C4EB-4DF5-9C9F-A7B990A7BCE7}" dt="2022-01-30T16:07:58.688" v="4648" actId="14100"/>
          <ac:cxnSpMkLst>
            <pc:docMk/>
            <pc:sldMk cId="3682345093" sldId="282"/>
            <ac:cxnSpMk id="60" creationId="{817A4B66-C7E4-48D2-99DD-EEF7F90D194C}"/>
          </ac:cxnSpMkLst>
        </pc:cxnChg>
        <pc:cxnChg chg="add mod">
          <ac:chgData name="Brad Grey" userId="edbdada519098c29" providerId="LiveId" clId="{A8970E0F-C4EB-4DF5-9C9F-A7B990A7BCE7}" dt="2022-01-30T16:08:06.182" v="4651" actId="14100"/>
          <ac:cxnSpMkLst>
            <pc:docMk/>
            <pc:sldMk cId="3682345093" sldId="282"/>
            <ac:cxnSpMk id="63" creationId="{9A38461A-9490-45EF-9E7C-9F1F38077AC7}"/>
          </ac:cxnSpMkLst>
        </pc:cxnChg>
        <pc:cxnChg chg="add mod">
          <ac:chgData name="Brad Grey" userId="edbdada519098c29" providerId="LiveId" clId="{A8970E0F-C4EB-4DF5-9C9F-A7B990A7BCE7}" dt="2022-01-30T16:08:12.534" v="4654" actId="14100"/>
          <ac:cxnSpMkLst>
            <pc:docMk/>
            <pc:sldMk cId="3682345093" sldId="282"/>
            <ac:cxnSpMk id="65" creationId="{90FFBB5D-084F-4C22-BBBF-E8E0DAABB692}"/>
          </ac:cxnSpMkLst>
        </pc:cxnChg>
        <pc:cxnChg chg="add mod">
          <ac:chgData name="Brad Grey" userId="edbdada519098c29" providerId="LiveId" clId="{A8970E0F-C4EB-4DF5-9C9F-A7B990A7BCE7}" dt="2022-01-30T16:08:23.102" v="4659" actId="1076"/>
          <ac:cxnSpMkLst>
            <pc:docMk/>
            <pc:sldMk cId="3682345093" sldId="282"/>
            <ac:cxnSpMk id="67" creationId="{26D1E07A-39AD-431D-8ABD-E1854216E325}"/>
          </ac:cxnSpMkLst>
        </pc:cxnChg>
        <pc:cxnChg chg="add mod">
          <ac:chgData name="Brad Grey" userId="edbdada519098c29" providerId="LiveId" clId="{A8970E0F-C4EB-4DF5-9C9F-A7B990A7BCE7}" dt="2022-01-30T16:08:32.414" v="4663" actId="1076"/>
          <ac:cxnSpMkLst>
            <pc:docMk/>
            <pc:sldMk cId="3682345093" sldId="282"/>
            <ac:cxnSpMk id="70" creationId="{EDF5C071-11A6-4DA9-8321-09BC359C3AA0}"/>
          </ac:cxnSpMkLst>
        </pc:cxnChg>
        <pc:cxnChg chg="add mod">
          <ac:chgData name="Brad Grey" userId="edbdada519098c29" providerId="LiveId" clId="{A8970E0F-C4EB-4DF5-9C9F-A7B990A7BCE7}" dt="2022-01-30T16:08:40.422" v="4667" actId="1076"/>
          <ac:cxnSpMkLst>
            <pc:docMk/>
            <pc:sldMk cId="3682345093" sldId="282"/>
            <ac:cxnSpMk id="72" creationId="{39EC5F48-9840-4EE8-B5E2-D65EF705EC56}"/>
          </ac:cxnSpMkLst>
        </pc:cxnChg>
        <pc:cxnChg chg="add mod">
          <ac:chgData name="Brad Grey" userId="edbdada519098c29" providerId="LiveId" clId="{A8970E0F-C4EB-4DF5-9C9F-A7B990A7BCE7}" dt="2022-01-30T16:08:49.695" v="4671" actId="1076"/>
          <ac:cxnSpMkLst>
            <pc:docMk/>
            <pc:sldMk cId="3682345093" sldId="282"/>
            <ac:cxnSpMk id="74" creationId="{AE71063A-536F-452F-B824-7034388AE38B}"/>
          </ac:cxnSpMkLst>
        </pc:cxnChg>
        <pc:cxnChg chg="add mod">
          <ac:chgData name="Brad Grey" userId="edbdada519098c29" providerId="LiveId" clId="{A8970E0F-C4EB-4DF5-9C9F-A7B990A7BCE7}" dt="2022-01-30T16:08:57.702" v="4675" actId="1076"/>
          <ac:cxnSpMkLst>
            <pc:docMk/>
            <pc:sldMk cId="3682345093" sldId="282"/>
            <ac:cxnSpMk id="76" creationId="{F5AB6F1A-B687-4CB3-9B32-CE05130B9163}"/>
          </ac:cxnSpMkLst>
        </pc:cxnChg>
        <pc:cxnChg chg="add mod">
          <ac:chgData name="Brad Grey" userId="edbdada519098c29" providerId="LiveId" clId="{A8970E0F-C4EB-4DF5-9C9F-A7B990A7BCE7}" dt="2022-01-30T16:09:03.454" v="4678" actId="14100"/>
          <ac:cxnSpMkLst>
            <pc:docMk/>
            <pc:sldMk cId="3682345093" sldId="282"/>
            <ac:cxnSpMk id="78" creationId="{E027A868-3D34-4A92-98C1-CF0FA4BA5A0B}"/>
          </ac:cxnSpMkLst>
        </pc:cxnChg>
        <pc:cxnChg chg="add mod">
          <ac:chgData name="Brad Grey" userId="edbdada519098c29" providerId="LiveId" clId="{A8970E0F-C4EB-4DF5-9C9F-A7B990A7BCE7}" dt="2022-01-30T16:09:13.151" v="4683" actId="14100"/>
          <ac:cxnSpMkLst>
            <pc:docMk/>
            <pc:sldMk cId="3682345093" sldId="282"/>
            <ac:cxnSpMk id="80" creationId="{37C31ABC-C1B9-403D-B673-996701B1F0F8}"/>
          </ac:cxnSpMkLst>
        </pc:cxnChg>
        <pc:cxnChg chg="add mod">
          <ac:chgData name="Brad Grey" userId="edbdada519098c29" providerId="LiveId" clId="{A8970E0F-C4EB-4DF5-9C9F-A7B990A7BCE7}" dt="2022-01-30T16:09:21.447" v="4687" actId="14100"/>
          <ac:cxnSpMkLst>
            <pc:docMk/>
            <pc:sldMk cId="3682345093" sldId="282"/>
            <ac:cxnSpMk id="83" creationId="{453FF7D6-D5A9-4FC2-B8D5-C7FD85BAFA0A}"/>
          </ac:cxnSpMkLst>
        </pc:cxnChg>
        <pc:cxnChg chg="add mod">
          <ac:chgData name="Brad Grey" userId="edbdada519098c29" providerId="LiveId" clId="{A8970E0F-C4EB-4DF5-9C9F-A7B990A7BCE7}" dt="2022-01-30T16:09:26.375" v="4690" actId="1076"/>
          <ac:cxnSpMkLst>
            <pc:docMk/>
            <pc:sldMk cId="3682345093" sldId="282"/>
            <ac:cxnSpMk id="86" creationId="{28233575-26B4-41CC-B0A0-F70214D08C8D}"/>
          </ac:cxnSpMkLst>
        </pc:cxnChg>
        <pc:cxnChg chg="add mod">
          <ac:chgData name="Brad Grey" userId="edbdada519098c29" providerId="LiveId" clId="{A8970E0F-C4EB-4DF5-9C9F-A7B990A7BCE7}" dt="2022-01-30T16:09:32.422" v="4693" actId="14100"/>
          <ac:cxnSpMkLst>
            <pc:docMk/>
            <pc:sldMk cId="3682345093" sldId="282"/>
            <ac:cxnSpMk id="87" creationId="{34F6581C-605A-4364-9574-246E44B6762F}"/>
          </ac:cxnSpMkLst>
        </pc:cxnChg>
        <pc:cxnChg chg="add mod">
          <ac:chgData name="Brad Grey" userId="edbdada519098c29" providerId="LiveId" clId="{A8970E0F-C4EB-4DF5-9C9F-A7B990A7BCE7}" dt="2022-01-30T16:09:35.719" v="4695" actId="1076"/>
          <ac:cxnSpMkLst>
            <pc:docMk/>
            <pc:sldMk cId="3682345093" sldId="282"/>
            <ac:cxnSpMk id="89" creationId="{13E45AA5-9516-459B-97CB-68B20D5779DB}"/>
          </ac:cxnSpMkLst>
        </pc:cxnChg>
        <pc:cxnChg chg="add mod">
          <ac:chgData name="Brad Grey" userId="edbdada519098c29" providerId="LiveId" clId="{A8970E0F-C4EB-4DF5-9C9F-A7B990A7BCE7}" dt="2022-01-30T16:09:45.302" v="4698" actId="14100"/>
          <ac:cxnSpMkLst>
            <pc:docMk/>
            <pc:sldMk cId="3682345093" sldId="282"/>
            <ac:cxnSpMk id="90" creationId="{183AB0E7-2149-4345-A3B9-D5C0C1BA70A7}"/>
          </ac:cxnSpMkLst>
        </pc:cxnChg>
        <pc:cxnChg chg="add mod">
          <ac:chgData name="Brad Grey" userId="edbdada519098c29" providerId="LiveId" clId="{A8970E0F-C4EB-4DF5-9C9F-A7B990A7BCE7}" dt="2022-01-30T16:09:52.311" v="4702" actId="14100"/>
          <ac:cxnSpMkLst>
            <pc:docMk/>
            <pc:sldMk cId="3682345093" sldId="282"/>
            <ac:cxnSpMk id="92" creationId="{5182CD64-66C9-4602-8B5A-935FFAE036EE}"/>
          </ac:cxnSpMkLst>
        </pc:cxnChg>
        <pc:cxnChg chg="add mod">
          <ac:chgData name="Brad Grey" userId="edbdada519098c29" providerId="LiveId" clId="{A8970E0F-C4EB-4DF5-9C9F-A7B990A7BCE7}" dt="2022-01-30T16:10:03.934" v="4707" actId="14100"/>
          <ac:cxnSpMkLst>
            <pc:docMk/>
            <pc:sldMk cId="3682345093" sldId="282"/>
            <ac:cxnSpMk id="95" creationId="{5966578B-E347-443F-A1B1-109BB682A1E2}"/>
          </ac:cxnSpMkLst>
        </pc:cxnChg>
        <pc:cxnChg chg="add mod">
          <ac:chgData name="Brad Grey" userId="edbdada519098c29" providerId="LiveId" clId="{A8970E0F-C4EB-4DF5-9C9F-A7B990A7BCE7}" dt="2022-01-30T16:10:09.767" v="4711" actId="1076"/>
          <ac:cxnSpMkLst>
            <pc:docMk/>
            <pc:sldMk cId="3682345093" sldId="282"/>
            <ac:cxnSpMk id="98" creationId="{982AA6FF-FB73-4C75-A4F8-4C0A4BCC3AF9}"/>
          </ac:cxnSpMkLst>
        </pc:cxnChg>
        <pc:cxnChg chg="add mod">
          <ac:chgData name="Brad Grey" userId="edbdada519098c29" providerId="LiveId" clId="{A8970E0F-C4EB-4DF5-9C9F-A7B990A7BCE7}" dt="2022-01-30T16:10:18.686" v="4715" actId="1076"/>
          <ac:cxnSpMkLst>
            <pc:docMk/>
            <pc:sldMk cId="3682345093" sldId="282"/>
            <ac:cxnSpMk id="100" creationId="{498E6924-0298-402A-996F-21A0405CBCF3}"/>
          </ac:cxnSpMkLst>
        </pc:cxnChg>
        <pc:cxnChg chg="add mod">
          <ac:chgData name="Brad Grey" userId="edbdada519098c29" providerId="LiveId" clId="{A8970E0F-C4EB-4DF5-9C9F-A7B990A7BCE7}" dt="2022-01-30T16:10:24.447" v="4718" actId="14100"/>
          <ac:cxnSpMkLst>
            <pc:docMk/>
            <pc:sldMk cId="3682345093" sldId="282"/>
            <ac:cxnSpMk id="102" creationId="{F6FFD3BE-84A4-40E0-AD9B-D0D7215222DD}"/>
          </ac:cxnSpMkLst>
        </pc:cxnChg>
        <pc:cxnChg chg="add mod">
          <ac:chgData name="Brad Grey" userId="edbdada519098c29" providerId="LiveId" clId="{A8970E0F-C4EB-4DF5-9C9F-A7B990A7BCE7}" dt="2022-01-30T16:10:30.230" v="4722" actId="1076"/>
          <ac:cxnSpMkLst>
            <pc:docMk/>
            <pc:sldMk cId="3682345093" sldId="282"/>
            <ac:cxnSpMk id="104" creationId="{DA6DB835-D883-495D-8D8C-DEF01CEB73D8}"/>
          </ac:cxnSpMkLst>
        </pc:cxnChg>
        <pc:cxnChg chg="add mod">
          <ac:chgData name="Brad Grey" userId="edbdada519098c29" providerId="LiveId" clId="{A8970E0F-C4EB-4DF5-9C9F-A7B990A7BCE7}" dt="2022-01-30T16:10:37.414" v="4727" actId="14100"/>
          <ac:cxnSpMkLst>
            <pc:docMk/>
            <pc:sldMk cId="3682345093" sldId="282"/>
            <ac:cxnSpMk id="106" creationId="{8C37E303-0653-41BC-92A9-2AE92D7C2B55}"/>
          </ac:cxnSpMkLst>
        </pc:cxnChg>
        <pc:cxnChg chg="add mod">
          <ac:chgData name="Brad Grey" userId="edbdada519098c29" providerId="LiveId" clId="{A8970E0F-C4EB-4DF5-9C9F-A7B990A7BCE7}" dt="2022-01-30T16:10:44.870" v="4730" actId="1076"/>
          <ac:cxnSpMkLst>
            <pc:docMk/>
            <pc:sldMk cId="3682345093" sldId="282"/>
            <ac:cxnSpMk id="109" creationId="{59D3ADB4-E3EF-4A0D-B7A6-7D152A4A76E7}"/>
          </ac:cxnSpMkLst>
        </pc:cxnChg>
        <pc:cxnChg chg="add mod">
          <ac:chgData name="Brad Grey" userId="edbdada519098c29" providerId="LiveId" clId="{A8970E0F-C4EB-4DF5-9C9F-A7B990A7BCE7}" dt="2022-01-30T16:10:51.255" v="4734" actId="1076"/>
          <ac:cxnSpMkLst>
            <pc:docMk/>
            <pc:sldMk cId="3682345093" sldId="282"/>
            <ac:cxnSpMk id="110" creationId="{19D2790D-29CD-4670-BEAE-C050D210E5D2}"/>
          </ac:cxnSpMkLst>
        </pc:cxnChg>
        <pc:cxnChg chg="add mod">
          <ac:chgData name="Brad Grey" userId="edbdada519098c29" providerId="LiveId" clId="{A8970E0F-C4EB-4DF5-9C9F-A7B990A7BCE7}" dt="2022-01-30T16:10:58.887" v="4737" actId="14100"/>
          <ac:cxnSpMkLst>
            <pc:docMk/>
            <pc:sldMk cId="3682345093" sldId="282"/>
            <ac:cxnSpMk id="111" creationId="{C28D9EFC-42C0-493B-92D1-9B5C39466C05}"/>
          </ac:cxnSpMkLst>
        </pc:cxnChg>
        <pc:cxnChg chg="add mod">
          <ac:chgData name="Brad Grey" userId="edbdada519098c29" providerId="LiveId" clId="{A8970E0F-C4EB-4DF5-9C9F-A7B990A7BCE7}" dt="2022-01-30T16:11:37.478" v="4756" actId="1076"/>
          <ac:cxnSpMkLst>
            <pc:docMk/>
            <pc:sldMk cId="3682345093" sldId="282"/>
            <ac:cxnSpMk id="114" creationId="{5ABF7B1E-5E10-4D07-AC3A-BE7587069F89}"/>
          </ac:cxnSpMkLst>
        </pc:cxnChg>
        <pc:cxnChg chg="add mod">
          <ac:chgData name="Brad Grey" userId="edbdada519098c29" providerId="LiveId" clId="{A8970E0F-C4EB-4DF5-9C9F-A7B990A7BCE7}" dt="2022-01-30T16:11:33.870" v="4755" actId="14100"/>
          <ac:cxnSpMkLst>
            <pc:docMk/>
            <pc:sldMk cId="3682345093" sldId="282"/>
            <ac:cxnSpMk id="116" creationId="{B1F277E6-99E6-42A3-ACE2-826DE601407A}"/>
          </ac:cxnSpMkLst>
        </pc:cxnChg>
        <pc:cxnChg chg="add mod">
          <ac:chgData name="Brad Grey" userId="edbdada519098c29" providerId="LiveId" clId="{A8970E0F-C4EB-4DF5-9C9F-A7B990A7BCE7}" dt="2022-01-30T16:11:18.534" v="4747" actId="14100"/>
          <ac:cxnSpMkLst>
            <pc:docMk/>
            <pc:sldMk cId="3682345093" sldId="282"/>
            <ac:cxnSpMk id="118" creationId="{706A4C21-69AE-4916-A76D-75373B284505}"/>
          </ac:cxnSpMkLst>
        </pc:cxnChg>
        <pc:cxnChg chg="add mod">
          <ac:chgData name="Brad Grey" userId="edbdada519098c29" providerId="LiveId" clId="{A8970E0F-C4EB-4DF5-9C9F-A7B990A7BCE7}" dt="2022-01-30T16:11:26.422" v="4751" actId="14100"/>
          <ac:cxnSpMkLst>
            <pc:docMk/>
            <pc:sldMk cId="3682345093" sldId="282"/>
            <ac:cxnSpMk id="120" creationId="{2C413532-4CC8-4D54-9C2B-52107CE76E2C}"/>
          </ac:cxnSpMkLst>
        </pc:cxnChg>
        <pc:cxnChg chg="add mod">
          <ac:chgData name="Brad Grey" userId="edbdada519098c29" providerId="LiveId" clId="{A8970E0F-C4EB-4DF5-9C9F-A7B990A7BCE7}" dt="2022-01-30T16:11:51.862" v="4761" actId="14100"/>
          <ac:cxnSpMkLst>
            <pc:docMk/>
            <pc:sldMk cId="3682345093" sldId="282"/>
            <ac:cxnSpMk id="125" creationId="{F599613A-EC0C-4568-8C6F-DB853C343ECD}"/>
          </ac:cxnSpMkLst>
        </pc:cxnChg>
        <pc:cxnChg chg="add mod">
          <ac:chgData name="Brad Grey" userId="edbdada519098c29" providerId="LiveId" clId="{A8970E0F-C4EB-4DF5-9C9F-A7B990A7BCE7}" dt="2022-01-30T16:11:59.871" v="4765" actId="14100"/>
          <ac:cxnSpMkLst>
            <pc:docMk/>
            <pc:sldMk cId="3682345093" sldId="282"/>
            <ac:cxnSpMk id="128" creationId="{E87D22D0-7C13-4574-85A4-2E3F5A320B9A}"/>
          </ac:cxnSpMkLst>
        </pc:cxnChg>
        <pc:cxnChg chg="add mod">
          <ac:chgData name="Brad Grey" userId="edbdada519098c29" providerId="LiveId" clId="{A8970E0F-C4EB-4DF5-9C9F-A7B990A7BCE7}" dt="2022-01-30T16:12:08.518" v="4769" actId="14100"/>
          <ac:cxnSpMkLst>
            <pc:docMk/>
            <pc:sldMk cId="3682345093" sldId="282"/>
            <ac:cxnSpMk id="131" creationId="{76C2EBF0-77A4-4D07-A25C-F6CC2CB10675}"/>
          </ac:cxnSpMkLst>
        </pc:cxnChg>
        <pc:cxnChg chg="add mod">
          <ac:chgData name="Brad Grey" userId="edbdada519098c29" providerId="LiveId" clId="{A8970E0F-C4EB-4DF5-9C9F-A7B990A7BCE7}" dt="2022-01-30T16:12:16.814" v="4773" actId="14100"/>
          <ac:cxnSpMkLst>
            <pc:docMk/>
            <pc:sldMk cId="3682345093" sldId="282"/>
            <ac:cxnSpMk id="134" creationId="{5A4A6BD7-A646-4FC0-BA72-2FABBFF8F587}"/>
          </ac:cxnSpMkLst>
        </pc:cxnChg>
        <pc:cxnChg chg="add mod">
          <ac:chgData name="Brad Grey" userId="edbdada519098c29" providerId="LiveId" clId="{A8970E0F-C4EB-4DF5-9C9F-A7B990A7BCE7}" dt="2022-01-30T16:12:23.598" v="4776" actId="14100"/>
          <ac:cxnSpMkLst>
            <pc:docMk/>
            <pc:sldMk cId="3682345093" sldId="282"/>
            <ac:cxnSpMk id="137" creationId="{47DB61A1-C79C-4B28-A25F-A28A10C706F5}"/>
          </ac:cxnSpMkLst>
        </pc:cxnChg>
        <pc:cxnChg chg="add mod">
          <ac:chgData name="Brad Grey" userId="edbdada519098c29" providerId="LiveId" clId="{A8970E0F-C4EB-4DF5-9C9F-A7B990A7BCE7}" dt="2022-01-30T16:12:28.318" v="4779" actId="14100"/>
          <ac:cxnSpMkLst>
            <pc:docMk/>
            <pc:sldMk cId="3682345093" sldId="282"/>
            <ac:cxnSpMk id="139" creationId="{9C014A7A-8A41-42EB-901B-D8F2900A4918}"/>
          </ac:cxnSpMkLst>
        </pc:cxnChg>
        <pc:cxnChg chg="add mod">
          <ac:chgData name="Brad Grey" userId="edbdada519098c29" providerId="LiveId" clId="{A8970E0F-C4EB-4DF5-9C9F-A7B990A7BCE7}" dt="2022-01-30T16:12:34.334" v="4782" actId="14100"/>
          <ac:cxnSpMkLst>
            <pc:docMk/>
            <pc:sldMk cId="3682345093" sldId="282"/>
            <ac:cxnSpMk id="141" creationId="{AE3071AB-8B0E-42FF-B896-175C97B481B8}"/>
          </ac:cxnSpMkLst>
        </pc:cxnChg>
        <pc:cxnChg chg="add mod">
          <ac:chgData name="Brad Grey" userId="edbdada519098c29" providerId="LiveId" clId="{A8970E0F-C4EB-4DF5-9C9F-A7B990A7BCE7}" dt="2022-01-30T16:12:44.822" v="4787" actId="14100"/>
          <ac:cxnSpMkLst>
            <pc:docMk/>
            <pc:sldMk cId="3682345093" sldId="282"/>
            <ac:cxnSpMk id="143" creationId="{DBA22D61-8D99-4C61-B909-007D5A9B6E7F}"/>
          </ac:cxnSpMkLst>
        </pc:cxnChg>
        <pc:cxnChg chg="add mod">
          <ac:chgData name="Brad Grey" userId="edbdada519098c29" providerId="LiveId" clId="{A8970E0F-C4EB-4DF5-9C9F-A7B990A7BCE7}" dt="2022-01-30T16:13:04.262" v="4796" actId="1076"/>
          <ac:cxnSpMkLst>
            <pc:docMk/>
            <pc:sldMk cId="3682345093" sldId="282"/>
            <ac:cxnSpMk id="146" creationId="{9E19B6C2-3930-4A7B-888F-403D0945F6B5}"/>
          </ac:cxnSpMkLst>
        </pc:cxnChg>
        <pc:cxnChg chg="add mod">
          <ac:chgData name="Brad Grey" userId="edbdada519098c29" providerId="LiveId" clId="{A8970E0F-C4EB-4DF5-9C9F-A7B990A7BCE7}" dt="2022-01-30T16:12:52.598" v="4791"/>
          <ac:cxnSpMkLst>
            <pc:docMk/>
            <pc:sldMk cId="3682345093" sldId="282"/>
            <ac:cxnSpMk id="148" creationId="{767B9E44-658F-4B79-BAB6-0DBEE2AC1E26}"/>
          </ac:cxnSpMkLst>
        </pc:cxnChg>
        <pc:cxnChg chg="add mod">
          <ac:chgData name="Brad Grey" userId="edbdada519098c29" providerId="LiveId" clId="{A8970E0F-C4EB-4DF5-9C9F-A7B990A7BCE7}" dt="2022-01-30T16:13:08.062" v="4798" actId="14100"/>
          <ac:cxnSpMkLst>
            <pc:docMk/>
            <pc:sldMk cId="3682345093" sldId="282"/>
            <ac:cxnSpMk id="149" creationId="{101427FC-F349-4132-A8B3-860F3E41D8D0}"/>
          </ac:cxnSpMkLst>
        </pc:cxnChg>
        <pc:cxnChg chg="add mod">
          <ac:chgData name="Brad Grey" userId="edbdada519098c29" providerId="LiveId" clId="{A8970E0F-C4EB-4DF5-9C9F-A7B990A7BCE7}" dt="2022-01-30T16:13:17.398" v="4802" actId="14100"/>
          <ac:cxnSpMkLst>
            <pc:docMk/>
            <pc:sldMk cId="3682345093" sldId="282"/>
            <ac:cxnSpMk id="151" creationId="{D37B316D-687F-4AE8-875E-54C5147ECDE8}"/>
          </ac:cxnSpMkLst>
        </pc:cxn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46:20.142"/>
    </inkml:context>
    <inkml:brush xml:id="br0">
      <inkml:brushProperty name="width" value="0.05" units="cm"/>
      <inkml:brushProperty name="height" value="0.05" units="cm"/>
    </inkml:brush>
  </inkml:definitions>
  <inkml:trace contextRef="#ctx0" brushRef="#br0">0 172 24575,'0'-5'0,"5"-5"0,5-2 0,6 2 0,5 3 0,3 1 0,2 3 0,-4-3 0,-1 0 0,6-4 0,-3 0 0,-5-2 0,-6-5 0,0 1 0,1-5 0,-1 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57:09.321"/>
    </inkml:context>
    <inkml:brush xml:id="br0">
      <inkml:brushProperty name="width" value="0.05" units="cm"/>
      <inkml:brushProperty name="height" value="0.05" units="cm"/>
      <inkml:brushProperty name="color" value="#004F8B"/>
    </inkml:brush>
  </inkml:definitions>
  <inkml:trace contextRef="#ctx0" brushRef="#br0">0 0 24575,'0'5'0,"5"1"0,5-1 0,6 0 0,5-2 0,-1-1-8191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57:51.138"/>
    </inkml:context>
    <inkml:brush xml:id="br0">
      <inkml:brushProperty name="width" value="0.05" units="cm"/>
      <inkml:brushProperty name="height" value="0.05" units="cm"/>
      <inkml:brushProperty name="color" value="#004F8B"/>
    </inkml:brush>
  </inkml:definitions>
  <inkml:trace contextRef="#ctx0" brushRef="#br0">38 89 24575,'-1'0'0,"1"0"0,-1 1 0,1-1 0,0 0 0,-1 0 0,1 1 0,-1-1 0,1 0 0,0 0 0,-1 1 0,1-1 0,0 0 0,-1 1 0,1-1 0,0 1 0,0-1 0,-1 0 0,1 1 0,0-1 0,0 1 0,0-1 0,0 1 0,-1-1 0,1 0 0,0 1 0,0-1 0,0 1 0,0-1 0,0 1 0,0-1 0,0 1 0,0-1 0,0 1 0,1-1 0,-1 1 0,0-1 0,0 0 0,0 1 0,0-1 0,1 1 0,-1-1 0,0 0 0,0 1 0,1 0 0,11 27 0,-8-21 0,2 42 0,-6-42 0,0-1 0,0 1 0,1-1 0,0 1 0,0-1 0,1 0 0,0 0 0,3 8 0,8 14 0,-1 0 0,-1 1 0,-2 0 0,8 40 0,-16-65 0,1 0 0,-1 1 0,1-1 0,0 0 0,0 0 0,0 0 0,0 0 0,1-1 0,0 1 0,0-1 0,0 1 0,0-1 0,0 0 0,0 0 0,1 0 0,0-1 0,-1 1 0,9 3 0,30 26 0,-42-31 0,1-1 0,0 1 0,0 0 0,-1-1 0,1 1 0,0 0 0,-1 0 0,1-1 0,-1 1 0,1 0 0,-1 0 0,1 0 0,-1 0 0,0 0 0,1 0 0,-1 0 0,0 0 0,0 0 0,0 0 0,0 0 0,1 0 0,-1 0 0,-1 0 0,1 1 0,0-1 0,-1-1 0,1 0 0,0 1 0,-1-1 0,1 1 0,-1-1 0,1 0 0,-1 1 0,1-1 0,-1 0 0,0 0 0,1 1 0,-1-1 0,1 0 0,-1 0 0,1 0 0,-1 0 0,0 0 0,1 0 0,-1 0 0,1 0 0,-1 0 0,0 0 0,1 0 0,-1 0 0,1 0 0,-2-1 0,1 1 0,0 0 0,0 0 0,0-1 0,0 1 0,0-1 0,0 1 0,0-1 0,0 1 0,0-1 0,0 0 0,0 0 0,0 1 0,0-1 0,0 0 0,1 0 0,-1 0 0,0 0 0,1 0 0,-1 0 0,0 0 0,1 0 0,-1 0 0,1 0 0,0 0 0,-1 0 0,1 0 0,0-1 0,0 1 0,0 0 0,0 0 0,0 0 0,0 0 0,0-1 0,0 1 0,0 0 0,0 0 0,1 0 0,-1 0 0,0 0 0,1 0 0,-1 0 0,1-1 0,-1 1 0,2-1 0,51-79 0,-21 35 0,42-48 0,-24 34 0,-25 27 0,-1 1 0,38-40 0,-33 34 0,-28 36 0,0 1 0,0 0 0,-1 0 0,1-1 0,0 1 0,0-1 0,-1 1 0,1 0 0,-1-1 0,0 1 0,1-1 0,-1 1 0,0-1 0,0 0 0,0 1 0,0-1 0,0 1 0,0-1 0,0 1 0,0-1 0,-1 1 0,1-1 0,-1 1 0,1-1 0,-1 1 0,0-1 0,1 1 0,-2-2 0,1 3 0,0-1 0,0 0 0,0 1 0,0-1 0,0 1 0,0 0 0,-1-1 0,1 1 0,0 0 0,0-1 0,0 1 0,0 0 0,0 0 0,-1 0 0,1 0 0,0 0 0,0 0 0,0 1 0,0-1 0,-1 0 0,0 1 0,-32 13 0,-2-1 0,-8-17 0,-9 1 0,104 16 0,-37-11 0,-1 0 0,1 0 0,0 1 0,-1 1 0,22 8 0,-106-19 0,11-10 0,47 12 0,-1 0 0,0 1 0,0 1 0,-16-1 0,-43-9 0,4 3 0,-6-2 0,71 12 0,0 0 0,0 0 0,0 0 0,0 0 0,0 1 0,0 0 0,0 0 0,1 0 0,-1 0 0,0 0 0,0 1 0,1-1 0,-1 1 0,-4 4 0,6-4 0,-1 0 0,1 1 0,1-1 0,-1 1 0,0 0 0,1 0 0,-1 0 0,1 0 0,0 0 0,0 0 0,0 0 0,0 0 0,0 0 0,1 0 0,0 0 0,-1 6 0,1-8 0,0 1 0,0-1 0,0 1 0,0-1 0,0 1 0,0-1 0,1 0 0,-1 1 0,0-1 0,1 1 0,-1-1 0,1 0 0,-1 1 0,1-1 0,-1 0 0,1 0 0,0 1 0,0-1 0,0 0 0,0 0 0,0 0 0,0 0 0,0 0 0,0 0 0,0 0 0,0-1 0,1 1 0,-1 0 0,0-1 0,0 1 0,1-1 0,-1 1 0,1-1 0,-1 1 0,0-1 0,1 0 0,1 0 0,-1 0 0,1 0 0,0 0 0,-1-1 0,1 1 0,0-1 0,-1 0 0,1 0 0,-1 0 0,1 0 0,-1 0 0,0 0 0,1-1 0,-1 1 0,0-1 0,0 0 0,2-1 0,-3 2 0,0 0 0,-1 0 0,1 0 0,0 0 0,-1 0 0,1-1 0,-1 1 0,1 0 0,-1 0 0,0 0 0,0 0 0,1 0 0,-1-1 0,0 1 0,0 0 0,0 0 0,0-1 0,0 1 0,0 0 0,-1 0 0,1 0 0,0 0 0,-1-1 0,1 1 0,0 0 0,-1 0 0,0 0 0,1 0 0,-1 0 0,0 0 0,1 0 0,-1 0 0,0 0 0,0 0 0,0 0 0,0 1 0,0-1 0,-2-1 0,3 1 0,-1 0 0,0 0 0,1 0 0,-1 1 0,0-1 0,0 0 0,0 0 0,0 1 0,0-1 0,0 1 0,0-1 0,0 1 0,0-1 0,0 1 0,0-1 0,0 1 0,0 0 0,0 0 0,0 0 0,-1-1 0,1 1 0,0 0 0,0 0 0,0 0 0,0 1 0,0-1 0,0 0 0,-1 0 0,1 1 0,0-1 0,0 1 0,0-1 0,0 1 0,0-1 0,0 1 0,0-1 0,0 1 0,1 0 0,-1 0 0,0-1 0,0 1 0,0 0 0,1 0 0,-1 0 0,0 0 0,1 0 0,-1 0 0,1 0 0,-1 0 0,1 0 0,-1 1 0,-1 4 0,0 1 0,0-1 0,1 1 0,0-1 0,0 1 0,0-1 0,1 8 0,0-5 0,0 0 0,1-1 0,0 1 0,0 0 0,1 0 0,0-1 0,1 1 0,4 10 0,18 84 0,-13-68 0,19 42 0,-18-49 0,-11-23 0,0 1 0,0-1 0,1 0 0,0 0 0,0 0 0,0 0 0,0-1 0,1 1 0,0-1 0,0 0 0,0 0 0,0 0 0,1-1 0,-1 1 0,1-1 0,0 0 0,7 3 0,-10-5 10,0 0 0,0 1 1,0-1-1,0 0 0,-1 1 0,1 0 0,0-1 0,-1 1 0,1 0 0,-1 0 1,3 3-1,-3-4-125,0 1 1,0 0 0,0 0-1,1-1 1,-1 1-1,1-1 1,-1 1 0,1-1-1,0 1 1,-1-1 0,1 0-1,2 1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46:20.142"/>
    </inkml:context>
    <inkml:brush xml:id="br0">
      <inkml:brushProperty name="width" value="0.05" units="cm"/>
      <inkml:brushProperty name="height" value="0.05" units="cm"/>
    </inkml:brush>
  </inkml:definitions>
  <inkml:trace contextRef="#ctx0" brushRef="#br0">0 172 24575,'0'-5'0,"5"-5"0,5-2 0,6 2 0,5 3 0,3 1 0,2 3 0,-4-3 0,-1 0 0,6-4 0,-3 0 0,-5-2 0,-6-5 0,0 1 0,1-5 0,-1 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46:23.524"/>
    </inkml:context>
    <inkml:brush xml:id="br0">
      <inkml:brushProperty name="width" value="0.05" units="cm"/>
      <inkml:brushProperty name="height" value="0.05" units="cm"/>
    </inkml:brush>
  </inkml:definitions>
  <inkml:trace contextRef="#ctx0" brushRef="#br0">1 125 24575,'0'-5'0,"0"-5"0,0-6 0,0-5 0,0-3 0,0-2 0,0 4-8191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46:27.561"/>
    </inkml:context>
    <inkml:brush xml:id="br0">
      <inkml:brushProperty name="width" value="0.05" units="cm"/>
      <inkml:brushProperty name="height" value="0.05" units="cm"/>
    </inkml:brush>
  </inkml:definitions>
  <inkml:trace contextRef="#ctx0" brushRef="#br0">1 1 24575,'4'0'0,"6"0"0,6 0 0,5 0 0,3 4 0,1 2 0,2 5 0,-4 4 0,-1 4 0,-1-1 0,1-4 0,2-3 0,0-5 0,2-3 0,-5 3 0,-1 4 0,-4 1-8191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56:46.472"/>
    </inkml:context>
    <inkml:brush xml:id="br0">
      <inkml:brushProperty name="width" value="0.05" units="cm"/>
      <inkml:brushProperty name="height" value="0.05" units="cm"/>
      <inkml:brushProperty name="color" value="#004F8B"/>
    </inkml:brush>
  </inkml:definitions>
  <inkml:trace contextRef="#ctx0" brushRef="#br0">0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56:51.184"/>
    </inkml:context>
    <inkml:brush xml:id="br0">
      <inkml:brushProperty name="width" value="0.05" units="cm"/>
      <inkml:brushProperty name="height" value="0.05" units="cm"/>
      <inkml:brushProperty name="color" value="#004F8B"/>
    </inkml:brush>
  </inkml:definitions>
  <inkml:trace contextRef="#ctx0" brushRef="#br0">0 0 24575,'2'1'0,"-1"-1"0,0 1 0,0-1 0,0 1 0,0-1 0,0 1 0,0 0 0,0-1 0,0 1 0,0 0 0,0 0 0,0 0 0,0 0 0,-1 0 0,1 0 0,0 0 0,-1 0 0,1 0 0,-1 0 0,1 0 0,-1 1 0,1-1 0,-1 0 0,0 0 0,1 0 0,-1 1 0,0 1 0,5 40 0,-5-38 0,2 49 0,-2-36 0,0 1 0,2 0 0,0 0 0,1-1 0,0 0 0,12 31 0,-9-29 0,0 0 0,-1 0 0,5 42 0,-9-54 0,-1-5-114,1 0 1,-1 0-1,1 0 0,0 0 0,0 0 1,0 0-1,0 0 0,1 0 0,-1-1 1,1 1-1,2 2 0,7 7-6712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57:05.694"/>
    </inkml:context>
    <inkml:brush xml:id="br0">
      <inkml:brushProperty name="width" value="0.05" units="cm"/>
      <inkml:brushProperty name="height" value="0.05" units="cm"/>
      <inkml:brushProperty name="color" value="#004F8B"/>
    </inkml:brush>
  </inkml:definitions>
  <inkml:trace contextRef="#ctx0" brushRef="#br0">42 8 24575,'-1'1'0,"0"-1"0,0 0 0,0 1 0,0 0 0,0-1 0,-1 1 0,1 0 0,0 0 0,1-1 0,-1 1 0,0 0 0,0 0 0,0 0 0,0 0 0,1 0 0,-1 0 0,0 0 0,1 0 0,-1 1 0,1-1 0,-1 0 0,1 0 0,0 0 0,0 1 0,-1-1 0,1 0 0,0 2 0,-5 40 0,5-38 0,-2 22 0,-1-2 0,2-1 0,0 1 0,2-1 0,0 1 0,9 39 0,-9-61 0,0 0 0,0 0 0,1 0 0,-1 0 0,1 0 0,0 0 0,0-1 0,0 1 0,0 0 0,0-1 0,1 0 0,-1 1 0,1-1 0,0 0 0,-1 0 0,1-1 0,0 1 0,0 0 0,0-1 0,0 0 0,1 0 0,-1 0 0,0 0 0,0 0 0,1-1 0,-1 1 0,0-1 0,1 0 0,-1 0 0,0 0 0,4-1 0,0 0 0,-1 0 0,1 0 0,-1 0 0,0-1 0,0 0 0,1 0 0,-1-1 0,-1 0 0,1 0 0,0 0 0,-1-1 0,1 0 0,-1 0 0,0 0 0,5-7 0,-5 5 0,8-9 0,-1 0 0,14-26 0,-24 38 0,0-1 0,0-1 0,0 1 0,0 0 0,-1 0 0,1-1 0,-1 1 0,-1-1 0,1 1 0,0-1 0,-1 1 0,0-1 0,0 1 0,-1-1 0,1 1 0,-2-7 0,1 9 0,0-1 0,0 1 0,0 0 0,0 0 0,0 1 0,-1-1 0,1 0 0,-1 0 0,1 1 0,-1-1 0,0 0 0,1 1 0,-1 0 0,0-1 0,0 1 0,0 0 0,0 0 0,0 0 0,0 0 0,0 1 0,-1-1 0,1 0 0,0 1 0,0 0 0,-1-1 0,1 1 0,0 0 0,0 0 0,-1 0 0,1 0 0,0 1 0,0-1 0,-1 1 0,1-1 0,-4 3 0,-6 0 0,0 1 0,0 1 0,1 0 0,0 1 0,-13 7 0,17-8 0,-1-1 0,1 1 0,0 0 0,0 0 0,0 1 0,1 0 0,-1 0 0,2 1 0,-1 0 0,1 0 0,0 0 0,-5 9 0,10-15 0,-1 0 0,1 0 0,0 0 0,-1 0 0,1 0 0,0 0 0,0 0 0,0 0 0,0 0 0,0 0 0,0 0 0,0 0 0,0 0 0,0 0 0,1 0 0,-1 0 0,0 0 0,1 0 0,-1 0 0,0 0 0,1 0 0,-1 0 0,1-1 0,-1 1 0,1 0 0,0 0 0,-1 0 0,1-1 0,0 1 0,0 0 0,0-1 0,-1 1 0,1-1 0,0 1 0,0-1 0,0 1 0,0-1 0,0 0 0,0 1 0,0-1 0,0 0 0,0 0 0,0 0 0,0 1 0,0-1 0,0 0 0,0-1 0,0 1 0,0 0 0,0 0 0,0 0 0,1-1 0,4 1 0,0-1 0,0 0 0,0 0 0,0-1 0,0 1 0,0-1 0,8-5 0,3-5 0,-1-1 0,0 0 0,-1-2 0,0 1 0,-2-2 0,17-22 0,25-28 0,-24 43 0,-30 22 0,0 0 0,0 1 0,0-1 0,0 0 0,0 1 0,-1-1 0,1 1 0,0-1 0,1 1 0,-1 0 0,0-1 0,0 1 0,0 0 0,0 0 0,0 0 0,0 0 0,0 0 0,0 0 0,0 0 0,0 0 0,0 0 0,1 0 0,-1 1 0,0-1 0,0 0 0,0 1 0,0-1 0,0 1 0,0-1 0,0 1 0,1 0 0,-2 1 0,0-1 0,0 1 0,0-1 0,0 1 0,0-1 0,0 1 0,0 0 0,0-1 0,-1 1 0,1-1 0,0 1 0,-1-1 0,0 0 0,1 1 0,-1-1 0,0 1 0,1-1 0,-1 0 0,-2 2 0,-21 30 0,21-29 0,-73 107 0,50-71 0,-59 71 0,84-109 0,-1-1 0,1 1 0,0-1 0,0 1 0,-1-1 0,1 0 0,-1 0 0,1 1 0,-1-1 0,1 0 0,-1 0 0,0-1 0,1 1 0,-1 0 0,0 0 0,0-1 0,0 1 0,0-1 0,0 0 0,1 1 0,-1-1 0,0 0 0,0 0 0,-3-1 0,3 0 0,-1 0 0,1 0 0,1-1 0,-1 1 0,0-1 0,0 1 0,0-1 0,1 0 0,-1 0 0,1 0 0,-1 0 0,1 0 0,0 0 0,0 0 0,0 0 0,-1-4 0,-4-11 0,1-1 0,1 1 0,-4-35 0,4-11 0,4-64 0,1 79 0,-2 113 0,3 176 0,-2-239 0,0-1 0,0 0 0,0 0 0,0 0 0,0 0 0,0 0 0,0 0 0,1 0 0,-1 1 0,0-1 0,1 0 0,-1 0 0,1 0 0,-1 0 0,1 0 0,0 0 0,-1 0 0,1-1 0,0 1 0,-1 0 0,1 0 0,0 0 0,0-1 0,0 1 0,0 0 0,0-1 0,0 1 0,0-1 0,0 1 0,1 0 0,1-1 0,-1-1 0,0 1 0,1 0 0,-1-1 0,0 1 0,1-1 0,-1 0 0,0 0 0,0 0 0,0 0 0,0 0 0,0 0 0,3-3 0,6-4 0,-1 0 0,0-1 0,-1-1 0,10-11 0,-17 18 0,33-48 0,-33 48 0,0 0 0,0-1 0,0 1 0,-1-1 0,0 1 0,1-1 0,-1 1 0,-1-1 0,1 0 0,0 0 0,-1 1 0,0-1 0,0-4 0,0 7 0,0 0 0,-1 0 0,1 0 0,0 0 0,-1 0 0,1 0 0,0 0 0,-1 1 0,1-1 0,-1 0 0,1 0 0,-1 0 0,0 1 0,1-1 0,-1 0 0,0 1 0,0-1 0,1 1 0,-1-1 0,0 1 0,0-1 0,0 1 0,0-1 0,1 1 0,-1 0 0,-2-1 0,-27 0 0,27 2 0,0-1 0,0 0 0,0 0 0,0 0 0,0 0 0,0-1 0,0 1 0,1-1 0,-1 1 0,-3-2 0,5 1 0,1 1 0,-1 0 0,1-1 0,-1 1 0,1-1 0,0 1 0,-1-1 0,1 1 0,-1-1 0,1 0 0,0 1 0,0-1 0,-1 1 0,1-1 0,0 0 0,0 1 0,0-1 0,0 0 0,-1 1 0,1-1 0,0 1 0,0-1 0,0 0 0,0 1 0,1-1 0,-1 0 0,0 1 0,0-1 0,0 0 0,0 1 0,1-1 0,-1 1 0,0-1 0,1 0 0,-1 0 0,18-25 0,-9 13 0,-7 11 0,-1 0 0,0-1 0,-1 1 0,1 0 0,0-1 0,0 1 0,-1 0 0,0-1 0,1 1 0,-1-1 0,0 1 0,0 0 0,0-1 0,-1 1 0,1-1 0,-1 1 0,1-1 0,-1 1 0,0 0 0,0 0 0,0-1 0,0 1 0,0 0 0,0 0 0,0 0 0,-1 0 0,1 0 0,-1 0 0,0 1 0,1-1 0,-1 0 0,0 1 0,0-1 0,0 1 0,0 0 0,0 0 0,-1-1 0,1 1 0,0 1 0,0-1 0,-4-1 0,2 1 0,0-1 0,-1 1 0,1 0 0,0 0 0,-1 0 0,1 1 0,-1 0 0,1 0 0,-1 0 0,1 0 0,-1 0 0,1 1 0,0 0 0,-1 0 0,1 0 0,0 1 0,0-1 0,-1 1 0,1 0 0,0 0 0,-6 5 0,10-7 0,-1 0 0,1 1 0,-1-1 0,1 1 0,-1-1 0,1 1 0,-1-1 0,1 1 0,0-1 0,-1 1 0,1-1 0,0 1 0,-1-1 0,1 1 0,0 0 0,0-1 0,-1 1 0,1 0 0,0-1 0,0 1 0,0 0 0,0-1 0,0 1 0,0-1 0,0 1 0,0 0 0,0-1 0,0 1 0,0 0 0,1-1 0,-1 1 0,0 0 0,0-1 0,1 1 0,-1 0 0,26 12 0,33-5 0,-55-8 0,5 1 0,0 0 0,0-1 0,0 0 0,0-1 0,1 0 0,-2-1 0,1 1 0,16-7 0,-20 1 0,-16 2 0,-16 2 0,25 3 0,0 0 0,0 0 0,0 0 0,0 0 0,0 1 0,0-1 0,0 1 0,0 0 0,0-1 0,1 1 0,-1 0 0,0 0 0,-1 1 0,3 5 0,17-1 0,0-5 0,6 2 0,-36-3 0,-107 10 0,120-9 0,-1-1 0,1 0 0,-1 0 0,1 0 0,-1 0 0,1 0 0,-1 0 0,1 0 0,-1 0 0,1 0 0,-1 0 0,1 0 0,-1 0 0,1 0 0,-1 0 0,1 0 0,-1-1 0,1 1 0,-1 0 0,1 0 0,-1 0 0,1-1 0,-1 1 0,1 0 0,0-1 0,-1 1 0,1 0 0,0-1 0,-1 0 0,12-9 0,27-5 0,43 3 0,-73 11 0,0 1 0,0 0 0,0 0 0,0 1 0,0 0 0,0 0 0,-1 1 0,9 2 0,-15-3 0,-1-1 0,1 0 0,0 1 0,0-1 0,0 1 0,0-1 0,-1 1 0,1-1 0,0 1 0,-1-1 0,1 1 0,0 0 0,-1-1 0,1 1 0,-1 0 0,1 0 0,-1-1 0,1 1 0,-1 0 0,0 0 0,1 0 0,-1 0 0,0-1 0,1 1 0,-1 0 0,0 0 0,0 0 0,0 0 0,0 0 0,0 0 0,0 0 0,0-1 0,0 1 0,-1 0 0,1 0 0,0 0 0,0 0 0,-1 0 0,1 0 0,-1-1 0,1 1 0,0 0 0,-1 0 0,0-1 0,1 1 0,-1 0 0,1-1 0,-1 1 0,0 0 0,1-1 0,-1 1 0,0-1 0,-1 1 0,-40 30 0,40-29 0,0-1 0,0 0 0,-1 1 0,1-1 0,-1 0 0,1 0 0,-1 0 0,1-1 0,-1 1 0,1-1 0,-1 1 0,1-1 0,-1 0 0,0 0 0,1 0 0,-1 0 0,0 0 0,1-1 0,-1 1 0,1-1 0,-1 0 0,-3-1 0,6 1 0,0 0 0,-1 1 0,1-1 0,0 0 0,0 1 0,0-1 0,0 0 0,1 1 0,-1-1 0,0 0 0,0 1 0,0-1 0,0 0 0,1 1 0,-1-1 0,0 0 0,1 1 0,-1-1 0,0 1 0,1-1 0,-1 1 0,1-1 0,-1 0 0,1 1 0,-1 0 0,1-1 0,-1 1 0,1-1 0,0 1 0,-1 0 0,1-1 0,-1 1 0,1 0 0,0 0 0,0-1 0,31-17 0,-28 16 0,24-17 0,-21 10 0,-20 9 0,3 3 0,0 1 0,0 0 0,0 0 0,0 1 0,-16 12 0,18-12 0,-1 1 0,0-1 0,1-1 0,-2 0 0,1 0 0,-13 3 0,22-7 0,0 0 0,-1 0 0,1 0 0,0 0 0,0 0 0,-1 0 0,1-1 0,0 1 0,-1 0 0,1 0 0,0 0 0,-1 0 0,1 0 0,0 0 0,-1 0 0,1 0 0,0 0 0,0 1 0,-1-1 0,1 0 0,0 0 0,-1 0 0,1 0 0,0 0 0,0 0 0,-1 1 0,1-1 0,0 0 0,0 0 0,-1 0 0,1 1 0,0-1 0,0 0 0,0 0 0,-1 1 0,1-1 0,0 0 0,0 0 0,0 1 0,0-1 0,0 0 0,0 0 0,-1 1 0,1-1 0,0 0 0,0 1 0,0-1 0,0 0 0,0 1 0,0-1 0,0 0 0,0 1 0,0-1 0,1 0 0,-1 0 0,0 1 0,0-1 0,0 0 0,0 1 0,0-1 0,1 1 0,3 13 0,-1 13 0,-2-16 0,0 0 0,1 0 0,1 0 0,4 15 0,-6-24 0,0 1 0,0-1 0,0 0 0,0 0 0,1 0 0,-1 0 0,0 0 0,1-1 0,-1 1 0,1 0 0,0 0 0,0-1 0,0 1 0,0-1 0,0 0 0,0 0 0,0 0 0,0 0 0,0 0 0,0 0 0,0 0 0,1 0 0,-1-1 0,0 0 0,1 1 0,2-1 0,-4 0 0,1-1 0,-1 1 0,0-1 0,0 1 0,0-1 0,0 1 0,0-1 0,0 0 0,0 1 0,0-1 0,0 0 0,0 0 0,0 0 0,-1 0 0,1 0 0,0 0 0,-1 0 0,1 0 0,-1 0 0,1 0 0,-1 0 0,1 0 0,-1-1 0,0 1 0,1 0 0,-1 0 0,0 0 0,0-1 0,0 1 0,0 0 0,0 0 0,0-2 0,-5-40 0,5 42 0,0 0 0,0 1 0,0-1 0,-1 0 0,1 0 0,0 1 0,0-1 0,-1 0 0,1 1 0,-1-1 0,1 1 0,0-1 0,-1 0 0,1 1 0,-1-1 0,0 1 0,1-1 0,-1 1 0,1 0 0,-1-1 0,0 1 0,1 0 0,-1-1 0,0 1 0,1 0 0,-1-1 0,0 1 0,0 0 0,1 0 0,-1 0 0,0 0 0,1 0 0,-1 0 0,0 0 0,0 0 0,1 0 0,-1 0 0,0 0 0,0 1 0,1-1 0,-1 0 0,0 0 0,1 1 0,-1-1 0,0 0 0,1 1 0,-1-1 0,1 1 0,-1-1 0,0 1 0,1-1 0,-1 1 0,1-1 0,0 1 0,-1 0 0,1-1 0,-1 1 0,1 0 0,0-1 0,-1 1 0,1 1 0,-24 43 0,24-45 0,-8 18 0,3-8 0,0-1 0,1 1 0,0-1 0,1 1 0,0 1 0,0-1 0,1 0 0,1 0 0,0 1 0,0 20 0,1-30 0,0 0 0,0 0 0,1 0 0,-1 1 0,0-1 0,1 0 0,-1 0 0,1 0 0,-1 0 0,1 0 0,-1 0 0,1 0 0,0 0 0,-1 0 0,1-1 0,0 1 0,0 0 0,0 0 0,0 0 0,0-1 0,0 1 0,0-1 0,0 1 0,0-1 0,0 1 0,0-1 0,0 1 0,0-1 0,2 0 0,0 0 0,0 0 0,0 0 0,0-1 0,0 1 0,0-1 0,0 0 0,0 0 0,0 0 0,0 0 0,-1-1 0,4-1 0,5-4 0,1-1 0,-2 0 0,1-1 0,9-11 0,-13 12 0,0 0 0,-1-1 0,0 0 0,-1 0 0,0-1 0,0 1 0,5-17 0,-8 20 0,0 0 0,-1 0 0,0 0 0,1-1 0,-2 1 0,1 0 0,-1-1 0,0 1 0,0 0 0,-1 0 0,0-1 0,0 1 0,-1 0 0,-1-7 0,2 12 0,0-1 0,1 1 0,-1-1 0,0 0 0,0 1 0,0-1 0,0 1 0,0 0 0,0-1 0,-1 1 0,1 0 0,0 0 0,-1 0 0,1 0 0,-1 0 0,1 0 0,-1 0 0,1 0 0,-1 0 0,1 1 0,-1-1 0,0 1 0,-3-1 0,2 1 0,-1 0 0,1 0 0,-1 0 0,1 1 0,-1 0 0,1 0 0,0 0 0,-1 0 0,1 0 0,0 1 0,-5 2 0,-2 2 0,1 0 0,0 1 0,0 0 0,0 1 0,1 0 0,-12 14 0,17-17-32,-1-1-1,1 1 1,0 0-1,1 0 1,-1 0-1,1 0 1,0 1-1,0-1 1,1 0-1,-1 1 1,1-1-1,0 1 1,1 0-1,0-1 1,0 1-1,0 0 1,0-1-1,1 1 1,0 0-1,0-1 1,0 1-1,1-1 1,0 0-1,0 1 1,0-1-1,1 0 1,-1 0-1,1 0 1,1-1-1,-1 1 1,1-1-1,-1 1 1,1-1-1,0 0 1,1-1-1,-1 1 0,1-1 1,0 0-1,-1 0 1,1 0-1,8 2 1,6 1-6794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57:09.321"/>
    </inkml:context>
    <inkml:brush xml:id="br0">
      <inkml:brushProperty name="width" value="0.05" units="cm"/>
      <inkml:brushProperty name="height" value="0.05" units="cm"/>
      <inkml:brushProperty name="color" value="#004F8B"/>
    </inkml:brush>
  </inkml:definitions>
  <inkml:trace contextRef="#ctx0" brushRef="#br0">0 0 24575,'0'5'0,"5"1"0,5-1 0,6 0 0,5-2 0,-1-1-8191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57:51.138"/>
    </inkml:context>
    <inkml:brush xml:id="br0">
      <inkml:brushProperty name="width" value="0.05" units="cm"/>
      <inkml:brushProperty name="height" value="0.05" units="cm"/>
      <inkml:brushProperty name="color" value="#004F8B"/>
    </inkml:brush>
  </inkml:definitions>
  <inkml:trace contextRef="#ctx0" brushRef="#br0">38 89 24575,'-1'0'0,"1"0"0,-1 1 0,1-1 0,0 0 0,-1 0 0,1 1 0,-1-1 0,1 0 0,0 0 0,-1 1 0,1-1 0,0 0 0,-1 1 0,1-1 0,0 1 0,0-1 0,-1 0 0,1 1 0,0-1 0,0 1 0,0-1 0,0 1 0,-1-1 0,1 0 0,0 1 0,0-1 0,0 1 0,0-1 0,0 1 0,0-1 0,0 1 0,0-1 0,0 1 0,1-1 0,-1 1 0,0-1 0,0 0 0,0 1 0,0-1 0,1 1 0,-1-1 0,0 0 0,0 1 0,1 0 0,11 27 0,-8-21 0,2 42 0,-6-42 0,0-1 0,0 1 0,1-1 0,0 1 0,0-1 0,1 0 0,0 0 0,3 8 0,8 14 0,-1 0 0,-1 1 0,-2 0 0,8 40 0,-16-65 0,1 0 0,-1 1 0,1-1 0,0 0 0,0 0 0,0 0 0,0 0 0,1-1 0,0 1 0,0-1 0,0 1 0,0-1 0,0 0 0,0 0 0,1 0 0,0-1 0,-1 1 0,9 3 0,30 26 0,-42-31 0,1-1 0,0 1 0,0 0 0,-1-1 0,1 1 0,0 0 0,-1 0 0,1-1 0,-1 1 0,1 0 0,-1 0 0,1 0 0,-1 0 0,0 0 0,1 0 0,-1 0 0,0 0 0,0 0 0,0 0 0,0 0 0,1 0 0,-1 0 0,-1 0 0,1 1 0,0-1 0,-1-1 0,1 0 0,0 1 0,-1-1 0,1 1 0,-1-1 0,1 0 0,-1 1 0,1-1 0,-1 0 0,0 0 0,1 1 0,-1-1 0,1 0 0,-1 0 0,1 0 0,-1 0 0,0 0 0,1 0 0,-1 0 0,1 0 0,-1 0 0,0 0 0,1 0 0,-1 0 0,1 0 0,-2-1 0,1 1 0,0 0 0,0 0 0,0-1 0,0 1 0,0-1 0,0 1 0,0-1 0,0 1 0,0-1 0,0 0 0,0 0 0,0 1 0,0-1 0,0 0 0,1 0 0,-1 0 0,0 0 0,1 0 0,-1 0 0,0 0 0,1 0 0,-1 0 0,1 0 0,0 0 0,-1 0 0,1 0 0,0-1 0,0 1 0,0 0 0,0 0 0,0 0 0,0 0 0,0-1 0,0 1 0,0 0 0,0 0 0,1 0 0,-1 0 0,0 0 0,1 0 0,-1 0 0,1-1 0,-1 1 0,2-1 0,51-79 0,-21 35 0,42-48 0,-24 34 0,-25 27 0,-1 1 0,38-40 0,-33 34 0,-28 36 0,0 1 0,0 0 0,-1 0 0,1-1 0,0 1 0,0-1 0,-1 1 0,1 0 0,-1-1 0,0 1 0,1-1 0,-1 1 0,0-1 0,0 0 0,0 1 0,0-1 0,0 1 0,0-1 0,0 1 0,0-1 0,-1 1 0,1-1 0,-1 1 0,1-1 0,-1 1 0,0-1 0,1 1 0,-2-2 0,1 3 0,0-1 0,0 0 0,0 1 0,0-1 0,0 1 0,0 0 0,-1-1 0,1 1 0,0 0 0,0-1 0,0 1 0,0 0 0,0 0 0,-1 0 0,1 0 0,0 0 0,0 0 0,0 1 0,0-1 0,-1 0 0,0 1 0,-32 13 0,-2-1 0,-8-17 0,-9 1 0,104 16 0,-37-11 0,-1 0 0,1 0 0,0 1 0,-1 1 0,22 8 0,-106-19 0,11-10 0,47 12 0,-1 0 0,0 1 0,0 1 0,-16-1 0,-43-9 0,4 3 0,-6-2 0,71 12 0,0 0 0,0 0 0,0 0 0,0 0 0,0 1 0,0 0 0,0 0 0,1 0 0,-1 0 0,0 0 0,0 1 0,1-1 0,-1 1 0,-4 4 0,6-4 0,-1 0 0,1 1 0,1-1 0,-1 1 0,0 0 0,1 0 0,-1 0 0,1 0 0,0 0 0,0 0 0,0 0 0,0 0 0,0 0 0,1 0 0,0 0 0,-1 6 0,1-8 0,0 1 0,0-1 0,0 1 0,0-1 0,0 1 0,0-1 0,1 0 0,-1 1 0,0-1 0,1 1 0,-1-1 0,1 0 0,-1 1 0,1-1 0,-1 0 0,1 0 0,0 1 0,0-1 0,0 0 0,0 0 0,0 0 0,0 0 0,0 0 0,0 0 0,0 0 0,0-1 0,1 1 0,-1 0 0,0-1 0,0 1 0,1-1 0,-1 1 0,1-1 0,-1 1 0,0-1 0,1 0 0,1 0 0,-1 0 0,1 0 0,0 0 0,-1-1 0,1 1 0,0-1 0,-1 0 0,1 0 0,-1 0 0,1 0 0,-1 0 0,0 0 0,1-1 0,-1 1 0,0-1 0,0 0 0,2-1 0,-3 2 0,0 0 0,-1 0 0,1 0 0,0 0 0,-1 0 0,1-1 0,-1 1 0,1 0 0,-1 0 0,0 0 0,0 0 0,1 0 0,-1-1 0,0 1 0,0 0 0,0 0 0,0-1 0,0 1 0,0 0 0,-1 0 0,1 0 0,0 0 0,-1-1 0,1 1 0,0 0 0,-1 0 0,0 0 0,1 0 0,-1 0 0,0 0 0,1 0 0,-1 0 0,0 0 0,0 0 0,0 0 0,0 1 0,0-1 0,-2-1 0,3 1 0,-1 0 0,0 0 0,1 0 0,-1 1 0,0-1 0,0 0 0,0 0 0,0 1 0,0-1 0,0 1 0,0-1 0,0 1 0,0-1 0,0 1 0,0-1 0,0 1 0,0 0 0,0 0 0,0 0 0,-1-1 0,1 1 0,0 0 0,0 0 0,0 0 0,0 1 0,0-1 0,0 0 0,-1 0 0,1 1 0,0-1 0,0 1 0,0-1 0,0 1 0,0-1 0,0 1 0,0-1 0,0 1 0,1 0 0,-1 0 0,0-1 0,0 1 0,0 0 0,1 0 0,-1 0 0,0 0 0,1 0 0,-1 0 0,1 0 0,-1 0 0,1 0 0,-1 1 0,-1 4 0,0 1 0,0-1 0,1 1 0,0-1 0,0 1 0,0-1 0,1 8 0,0-5 0,0 0 0,1-1 0,0 1 0,0 0 0,1 0 0,0-1 0,1 1 0,4 10 0,18 84 0,-13-68 0,19 42 0,-18-49 0,-11-23 0,0 1 0,0-1 0,1 0 0,0 0 0,0 0 0,0 0 0,0-1 0,1 1 0,0-1 0,0 0 0,0 0 0,0 0 0,1-1 0,-1 1 0,1-1 0,0 0 0,7 3 0,-10-5 10,0 0 0,0 1 1,0-1-1,0 0 0,-1 1 0,1 0 0,0-1 0,-1 1 0,1 0 0,-1 0 1,3 3-1,-3-4-125,0 1 1,0 0 0,0 0-1,1-1 1,-1 1-1,1-1 1,-1 1 0,1-1-1,0 1 1,-1-1 0,1 0-1,2 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46:23.524"/>
    </inkml:context>
    <inkml:brush xml:id="br0">
      <inkml:brushProperty name="width" value="0.05" units="cm"/>
      <inkml:brushProperty name="height" value="0.05" units="cm"/>
    </inkml:brush>
  </inkml:definitions>
  <inkml:trace contextRef="#ctx0" brushRef="#br0">1 125 24575,'0'-5'0,"0"-5"0,0-6 0,0-5 0,0-3 0,0-2 0,0 4-8191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46:20.142"/>
    </inkml:context>
    <inkml:brush xml:id="br0">
      <inkml:brushProperty name="width" value="0.05" units="cm"/>
      <inkml:brushProperty name="height" value="0.05" units="cm"/>
    </inkml:brush>
  </inkml:definitions>
  <inkml:trace contextRef="#ctx0" brushRef="#br0">0 172 24575,'0'-5'0,"5"-5"0,5-2 0,6 2 0,5 3 0,3 1 0,2 3 0,-4-3 0,-1 0 0,6-4 0,-3 0 0,-5-2 0,-6-5 0,0 1 0,1-5 0,-1 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46:23.524"/>
    </inkml:context>
    <inkml:brush xml:id="br0">
      <inkml:brushProperty name="width" value="0.05" units="cm"/>
      <inkml:brushProperty name="height" value="0.05" units="cm"/>
    </inkml:brush>
  </inkml:definitions>
  <inkml:trace contextRef="#ctx0" brushRef="#br0">1 125 24575,'0'-5'0,"0"-5"0,0-6 0,0-5 0,0-3 0,0-2 0,0 4-8191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46:27.561"/>
    </inkml:context>
    <inkml:brush xml:id="br0">
      <inkml:brushProperty name="width" value="0.05" units="cm"/>
      <inkml:brushProperty name="height" value="0.05" units="cm"/>
    </inkml:brush>
  </inkml:definitions>
  <inkml:trace contextRef="#ctx0" brushRef="#br0">1 1 24575,'4'0'0,"6"0"0,6 0 0,5 0 0,3 4 0,1 2 0,2 5 0,-4 4 0,-1 4 0,-1-1 0,1-4 0,2-3 0,0-5 0,2-3 0,-5 3 0,-1 4 0,-4 1-8191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56:46.472"/>
    </inkml:context>
    <inkml:brush xml:id="br0">
      <inkml:brushProperty name="width" value="0.05" units="cm"/>
      <inkml:brushProperty name="height" value="0.05" units="cm"/>
      <inkml:brushProperty name="color" value="#004F8B"/>
    </inkml:brush>
  </inkml:definitions>
  <inkml:trace contextRef="#ctx0" brushRef="#br0">0 0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56:51.184"/>
    </inkml:context>
    <inkml:brush xml:id="br0">
      <inkml:brushProperty name="width" value="0.05" units="cm"/>
      <inkml:brushProperty name="height" value="0.05" units="cm"/>
      <inkml:brushProperty name="color" value="#004F8B"/>
    </inkml:brush>
  </inkml:definitions>
  <inkml:trace contextRef="#ctx0" brushRef="#br0">0 0 24575,'2'1'0,"-1"-1"0,0 1 0,0-1 0,0 1 0,0-1 0,0 1 0,0 0 0,0-1 0,0 1 0,0 0 0,0 0 0,0 0 0,0 0 0,-1 0 0,1 0 0,0 0 0,-1 0 0,1 0 0,-1 0 0,1 0 0,-1 1 0,1-1 0,-1 0 0,0 0 0,1 0 0,-1 1 0,0 1 0,5 40 0,-5-38 0,2 49 0,-2-36 0,0 1 0,2 0 0,0 0 0,1-1 0,0 0 0,12 31 0,-9-29 0,0 0 0,-1 0 0,5 42 0,-9-54 0,-1-5-114,1 0 1,-1 0-1,1 0 0,0 0 0,0 0 1,0 0-1,0 0 0,1 0 0,-1-1 1,1 1-1,2 2 0,7 7-6712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57:05.694"/>
    </inkml:context>
    <inkml:brush xml:id="br0">
      <inkml:brushProperty name="width" value="0.05" units="cm"/>
      <inkml:brushProperty name="height" value="0.05" units="cm"/>
      <inkml:brushProperty name="color" value="#004F8B"/>
    </inkml:brush>
  </inkml:definitions>
  <inkml:trace contextRef="#ctx0" brushRef="#br0">42 8 24575,'-1'1'0,"0"-1"0,0 0 0,0 1 0,0 0 0,0-1 0,-1 1 0,1 0 0,0 0 0,1-1 0,-1 1 0,0 0 0,0 0 0,0 0 0,0 0 0,1 0 0,-1 0 0,0 0 0,1 0 0,-1 1 0,1-1 0,-1 0 0,1 0 0,0 0 0,0 1 0,-1-1 0,1 0 0,0 2 0,-5 40 0,5-38 0,-2 22 0,-1-2 0,2-1 0,0 1 0,2-1 0,0 1 0,9 39 0,-9-61 0,0 0 0,0 0 0,1 0 0,-1 0 0,1 0 0,0 0 0,0-1 0,0 1 0,0 0 0,0-1 0,1 0 0,-1 1 0,1-1 0,0 0 0,-1 0 0,1-1 0,0 1 0,0 0 0,0-1 0,0 0 0,1 0 0,-1 0 0,0 0 0,0 0 0,1-1 0,-1 1 0,0-1 0,1 0 0,-1 0 0,0 0 0,4-1 0,0 0 0,-1 0 0,1 0 0,-1 0 0,0-1 0,0 0 0,1 0 0,-1-1 0,-1 0 0,1 0 0,0 0 0,-1-1 0,1 0 0,-1 0 0,0 0 0,5-7 0,-5 5 0,8-9 0,-1 0 0,14-26 0,-24 38 0,0-1 0,0-1 0,0 1 0,0 0 0,-1 0 0,1-1 0,-1 1 0,-1-1 0,1 1 0,0-1 0,-1 1 0,0-1 0,0 1 0,-1-1 0,1 1 0,-2-7 0,1 9 0,0-1 0,0 1 0,0 0 0,0 0 0,0 1 0,-1-1 0,1 0 0,-1 0 0,1 1 0,-1-1 0,0 0 0,1 1 0,-1 0 0,0-1 0,0 1 0,0 0 0,0 0 0,0 0 0,0 0 0,0 1 0,-1-1 0,1 0 0,0 1 0,0 0 0,-1-1 0,1 1 0,0 0 0,0 0 0,-1 0 0,1 0 0,0 1 0,0-1 0,-1 1 0,1-1 0,-4 3 0,-6 0 0,0 1 0,0 1 0,1 0 0,0 1 0,-13 7 0,17-8 0,-1-1 0,1 1 0,0 0 0,0 0 0,0 1 0,1 0 0,-1 0 0,2 1 0,-1 0 0,1 0 0,0 0 0,-5 9 0,10-15 0,-1 0 0,1 0 0,0 0 0,-1 0 0,1 0 0,0 0 0,0 0 0,0 0 0,0 0 0,0 0 0,0 0 0,0 0 0,0 0 0,0 0 0,1 0 0,-1 0 0,0 0 0,1 0 0,-1 0 0,0 0 0,1 0 0,-1 0 0,1-1 0,-1 1 0,1 0 0,0 0 0,-1 0 0,1-1 0,0 1 0,0 0 0,0-1 0,-1 1 0,1-1 0,0 1 0,0-1 0,0 1 0,0-1 0,0 0 0,0 1 0,0-1 0,0 0 0,0 0 0,0 0 0,0 1 0,0-1 0,0 0 0,0-1 0,0 1 0,0 0 0,0 0 0,0 0 0,1-1 0,4 1 0,0-1 0,0 0 0,0 0 0,0-1 0,0 1 0,0-1 0,8-5 0,3-5 0,-1-1 0,0 0 0,-1-2 0,0 1 0,-2-2 0,17-22 0,25-28 0,-24 43 0,-30 22 0,0 0 0,0 1 0,0-1 0,0 0 0,0 1 0,-1-1 0,1 1 0,0-1 0,1 1 0,-1 0 0,0-1 0,0 1 0,0 0 0,0 0 0,0 0 0,0 0 0,0 0 0,0 0 0,0 0 0,0 0 0,0 0 0,1 0 0,-1 1 0,0-1 0,0 0 0,0 1 0,0-1 0,0 1 0,0-1 0,0 1 0,1 0 0,-2 1 0,0-1 0,0 1 0,0-1 0,0 1 0,0-1 0,0 1 0,0 0 0,0-1 0,-1 1 0,1-1 0,0 1 0,-1-1 0,0 0 0,1 1 0,-1-1 0,0 1 0,1-1 0,-1 0 0,-2 2 0,-21 30 0,21-29 0,-73 107 0,50-71 0,-59 71 0,84-109 0,-1-1 0,1 1 0,0-1 0,0 1 0,-1-1 0,1 0 0,-1 0 0,1 1 0,-1-1 0,1 0 0,-1 0 0,0-1 0,1 1 0,-1 0 0,0 0 0,0-1 0,0 1 0,0-1 0,0 0 0,1 1 0,-1-1 0,0 0 0,0 0 0,-3-1 0,3 0 0,-1 0 0,1 0 0,1-1 0,-1 1 0,0-1 0,0 1 0,0-1 0,1 0 0,-1 0 0,1 0 0,-1 0 0,1 0 0,0 0 0,0 0 0,0 0 0,-1-4 0,-4-11 0,1-1 0,1 1 0,-4-35 0,4-11 0,4-64 0,1 79 0,-2 113 0,3 176 0,-2-239 0,0-1 0,0 0 0,0 0 0,0 0 0,0 0 0,0 0 0,0 0 0,1 0 0,-1 1 0,0-1 0,1 0 0,-1 0 0,1 0 0,-1 0 0,1 0 0,0 0 0,-1 0 0,1-1 0,0 1 0,-1 0 0,1 0 0,0 0 0,0-1 0,0 1 0,0 0 0,0-1 0,0 1 0,0-1 0,0 1 0,1 0 0,1-1 0,-1-1 0,0 1 0,1 0 0,-1-1 0,0 1 0,1-1 0,-1 0 0,0 0 0,0 0 0,0 0 0,0 0 0,0 0 0,3-3 0,6-4 0,-1 0 0,0-1 0,-1-1 0,10-11 0,-17 18 0,33-48 0,-33 48 0,0 0 0,0-1 0,0 1 0,-1-1 0,0 1 0,1-1 0,-1 1 0,-1-1 0,1 0 0,0 0 0,-1 1 0,0-1 0,0-4 0,0 7 0,0 0 0,-1 0 0,1 0 0,0 0 0,-1 0 0,1 0 0,0 0 0,-1 1 0,1-1 0,-1 0 0,1 0 0,-1 0 0,0 1 0,1-1 0,-1 0 0,0 1 0,0-1 0,1 1 0,-1-1 0,0 1 0,0-1 0,0 1 0,0-1 0,1 1 0,-1 0 0,-2-1 0,-27 0 0,27 2 0,0-1 0,0 0 0,0 0 0,0 0 0,0 0 0,0-1 0,0 1 0,1-1 0,-1 1 0,-3-2 0,5 1 0,1 1 0,-1 0 0,1-1 0,-1 1 0,1-1 0,0 1 0,-1-1 0,1 1 0,-1-1 0,1 0 0,0 1 0,0-1 0,-1 1 0,1-1 0,0 0 0,0 1 0,0-1 0,0 0 0,-1 1 0,1-1 0,0 1 0,0-1 0,0 0 0,0 1 0,1-1 0,-1 0 0,0 1 0,0-1 0,0 0 0,0 1 0,1-1 0,-1 1 0,0-1 0,1 0 0,-1 0 0,18-25 0,-9 13 0,-7 11 0,-1 0 0,0-1 0,-1 1 0,1 0 0,0-1 0,0 1 0,-1 0 0,0-1 0,1 1 0,-1-1 0,0 1 0,0 0 0,0-1 0,-1 1 0,1-1 0,-1 1 0,1-1 0,-1 1 0,0 0 0,0 0 0,0-1 0,0 1 0,0 0 0,0 0 0,0 0 0,-1 0 0,1 0 0,-1 0 0,0 1 0,1-1 0,-1 0 0,0 1 0,0-1 0,0 1 0,0 0 0,0 0 0,-1-1 0,1 1 0,0 1 0,0-1 0,-4-1 0,2 1 0,0-1 0,-1 1 0,1 0 0,0 0 0,-1 0 0,1 1 0,-1 0 0,1 0 0,-1 0 0,1 0 0,-1 0 0,1 1 0,0 0 0,-1 0 0,1 0 0,0 1 0,0-1 0,-1 1 0,1 0 0,0 0 0,-6 5 0,10-7 0,-1 0 0,1 1 0,-1-1 0,1 1 0,-1-1 0,1 1 0,-1-1 0,1 1 0,0-1 0,-1 1 0,1-1 0,0 1 0,-1-1 0,1 1 0,0 0 0,0-1 0,-1 1 0,1 0 0,0-1 0,0 1 0,0 0 0,0-1 0,0 1 0,0-1 0,0 1 0,0 0 0,0-1 0,0 1 0,0 0 0,1-1 0,-1 1 0,0 0 0,0-1 0,1 1 0,-1 0 0,26 12 0,33-5 0,-55-8 0,5 1 0,0 0 0,0-1 0,0 0 0,0-1 0,1 0 0,-2-1 0,1 1 0,16-7 0,-20 1 0,-16 2 0,-16 2 0,25 3 0,0 0 0,0 0 0,0 0 0,0 0 0,0 1 0,0-1 0,0 1 0,0 0 0,0-1 0,1 1 0,-1 0 0,0 0 0,-1 1 0,3 5 0,17-1 0,0-5 0,6 2 0,-36-3 0,-107 10 0,120-9 0,-1-1 0,1 0 0,-1 0 0,1 0 0,-1 0 0,1 0 0,-1 0 0,1 0 0,-1 0 0,1 0 0,-1 0 0,1 0 0,-1 0 0,1 0 0,-1 0 0,1 0 0,-1-1 0,1 1 0,-1 0 0,1 0 0,-1 0 0,1-1 0,-1 1 0,1 0 0,0-1 0,-1 1 0,1 0 0,0-1 0,-1 0 0,12-9 0,27-5 0,43 3 0,-73 11 0,0 1 0,0 0 0,0 0 0,0 1 0,0 0 0,0 0 0,-1 1 0,9 2 0,-15-3 0,-1-1 0,1 0 0,0 1 0,0-1 0,0 1 0,0-1 0,-1 1 0,1-1 0,0 1 0,-1-1 0,1 1 0,0 0 0,-1-1 0,1 1 0,-1 0 0,1 0 0,-1-1 0,1 1 0,-1 0 0,0 0 0,1 0 0,-1 0 0,0-1 0,1 1 0,-1 0 0,0 0 0,0 0 0,0 0 0,0 0 0,0 0 0,0 0 0,0-1 0,0 1 0,-1 0 0,1 0 0,0 0 0,0 0 0,-1 0 0,1 0 0,-1-1 0,1 1 0,0 0 0,-1 0 0,0-1 0,1 1 0,-1 0 0,1-1 0,-1 1 0,0 0 0,1-1 0,-1 1 0,0-1 0,-1 1 0,-40 30 0,40-29 0,0-1 0,0 0 0,-1 1 0,1-1 0,-1 0 0,1 0 0,-1 0 0,1-1 0,-1 1 0,1-1 0,-1 1 0,1-1 0,-1 0 0,0 0 0,1 0 0,-1 0 0,0 0 0,1-1 0,-1 1 0,1-1 0,-1 0 0,-3-1 0,6 1 0,0 0 0,-1 1 0,1-1 0,0 0 0,0 1 0,0-1 0,0 0 0,1 1 0,-1-1 0,0 0 0,0 1 0,0-1 0,0 0 0,1 1 0,-1-1 0,0 0 0,1 1 0,-1-1 0,0 1 0,1-1 0,-1 1 0,1-1 0,-1 0 0,1 1 0,-1 0 0,1-1 0,-1 1 0,1-1 0,0 1 0,-1 0 0,1-1 0,-1 1 0,1 0 0,0 0 0,0-1 0,31-17 0,-28 16 0,24-17 0,-21 10 0,-20 9 0,3 3 0,0 1 0,0 0 0,0 0 0,0 1 0,-16 12 0,18-12 0,-1 1 0,0-1 0,1-1 0,-2 0 0,1 0 0,-13 3 0,22-7 0,0 0 0,-1 0 0,1 0 0,0 0 0,0 0 0,-1 0 0,1-1 0,0 1 0,-1 0 0,1 0 0,0 0 0,-1 0 0,1 0 0,0 0 0,-1 0 0,1 0 0,0 0 0,0 1 0,-1-1 0,1 0 0,0 0 0,-1 0 0,1 0 0,0 0 0,0 0 0,-1 1 0,1-1 0,0 0 0,0 0 0,-1 0 0,1 1 0,0-1 0,0 0 0,0 0 0,-1 1 0,1-1 0,0 0 0,0 0 0,0 1 0,0-1 0,0 0 0,0 0 0,-1 1 0,1-1 0,0 0 0,0 1 0,0-1 0,0 0 0,0 1 0,0-1 0,0 0 0,0 1 0,0-1 0,1 0 0,-1 0 0,0 1 0,0-1 0,0 0 0,0 1 0,0-1 0,1 1 0,3 13 0,-1 13 0,-2-16 0,0 0 0,1 0 0,1 0 0,4 15 0,-6-24 0,0 1 0,0-1 0,0 0 0,0 0 0,1 0 0,-1 0 0,0 0 0,1-1 0,-1 1 0,1 0 0,0 0 0,0-1 0,0 1 0,0-1 0,0 0 0,0 0 0,0 0 0,0 0 0,0 0 0,0 0 0,0 0 0,1 0 0,-1-1 0,0 0 0,1 1 0,2-1 0,-4 0 0,1-1 0,-1 1 0,0-1 0,0 1 0,0-1 0,0 1 0,0-1 0,0 0 0,0 1 0,0-1 0,0 0 0,0 0 0,0 0 0,-1 0 0,1 0 0,0 0 0,-1 0 0,1 0 0,-1 0 0,1 0 0,-1 0 0,1 0 0,-1-1 0,0 1 0,1 0 0,-1 0 0,0 0 0,0-1 0,0 1 0,0 0 0,0 0 0,0-2 0,-5-40 0,5 42 0,0 0 0,0 1 0,0-1 0,-1 0 0,1 0 0,0 1 0,0-1 0,-1 0 0,1 1 0,-1-1 0,1 1 0,0-1 0,-1 0 0,1 1 0,-1-1 0,0 1 0,1-1 0,-1 1 0,1 0 0,-1-1 0,0 1 0,1 0 0,-1-1 0,0 1 0,1 0 0,-1-1 0,0 1 0,0 0 0,1 0 0,-1 0 0,0 0 0,1 0 0,-1 0 0,0 0 0,0 0 0,1 0 0,-1 0 0,0 0 0,0 1 0,1-1 0,-1 0 0,0 0 0,1 1 0,-1-1 0,0 0 0,1 1 0,-1-1 0,1 1 0,-1-1 0,0 1 0,1-1 0,-1 1 0,1-1 0,0 1 0,-1 0 0,1-1 0,-1 1 0,1 0 0,0-1 0,-1 1 0,1 1 0,-24 43 0,24-45 0,-8 18 0,3-8 0,0-1 0,1 1 0,0-1 0,1 1 0,0 1 0,0-1 0,1 0 0,1 0 0,0 1 0,0 20 0,1-30 0,0 0 0,0 0 0,1 0 0,-1 1 0,0-1 0,1 0 0,-1 0 0,1 0 0,-1 0 0,1 0 0,-1 0 0,1 0 0,0 0 0,-1 0 0,1-1 0,0 1 0,0 0 0,0 0 0,0 0 0,0-1 0,0 1 0,0-1 0,0 1 0,0-1 0,0 1 0,0-1 0,0 1 0,0-1 0,2 0 0,0 0 0,0 0 0,0 0 0,0-1 0,0 1 0,0-1 0,0 0 0,0 0 0,0 0 0,0 0 0,-1-1 0,4-1 0,5-4 0,1-1 0,-2 0 0,1-1 0,9-11 0,-13 12 0,0 0 0,-1-1 0,0 0 0,-1 0 0,0-1 0,0 1 0,5-17 0,-8 20 0,0 0 0,-1 0 0,0 0 0,1-1 0,-2 1 0,1 0 0,-1-1 0,0 1 0,0 0 0,-1 0 0,0-1 0,0 1 0,-1 0 0,-1-7 0,2 12 0,0-1 0,1 1 0,-1-1 0,0 0 0,0 1 0,0-1 0,0 1 0,0 0 0,0-1 0,-1 1 0,1 0 0,0 0 0,-1 0 0,1 0 0,-1 0 0,1 0 0,-1 0 0,1 0 0,-1 0 0,1 1 0,-1-1 0,0 1 0,-3-1 0,2 1 0,-1 0 0,1 0 0,-1 0 0,1 1 0,-1 0 0,1 0 0,0 0 0,-1 0 0,1 0 0,0 1 0,-5 2 0,-2 2 0,1 0 0,0 1 0,0 0 0,0 1 0,1 0 0,-12 14 0,17-17-32,-1-1-1,1 1 1,0 0-1,1 0 1,-1 0-1,1 0 1,0 1-1,0-1 1,1 0-1,-1 1 1,1-1-1,0 1 1,1 0-1,0-1 1,0 1-1,0 0 1,0-1-1,1 1 1,0 0-1,0-1 1,0 1-1,1-1 1,0 0-1,0 1 1,0-1-1,1 0 1,-1 0-1,1 0 1,1-1-1,-1 1 1,1-1-1,-1 1 1,1-1-1,0 0 1,1-1-1,-1 1 0,1-1 1,0 0-1,-1 0 1,1 0-1,8 2 1,6 1-6794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57:09.321"/>
    </inkml:context>
    <inkml:brush xml:id="br0">
      <inkml:brushProperty name="width" value="0.05" units="cm"/>
      <inkml:brushProperty name="height" value="0.05" units="cm"/>
      <inkml:brushProperty name="color" value="#004F8B"/>
    </inkml:brush>
  </inkml:definitions>
  <inkml:trace contextRef="#ctx0" brushRef="#br0">0 0 24575,'0'5'0,"5"1"0,5-1 0,6 0 0,5-2 0,-1-1-8191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57:51.138"/>
    </inkml:context>
    <inkml:brush xml:id="br0">
      <inkml:brushProperty name="width" value="0.05" units="cm"/>
      <inkml:brushProperty name="height" value="0.05" units="cm"/>
      <inkml:brushProperty name="color" value="#004F8B"/>
    </inkml:brush>
  </inkml:definitions>
  <inkml:trace contextRef="#ctx0" brushRef="#br0">38 89 24575,'-1'0'0,"1"0"0,-1 1 0,1-1 0,0 0 0,-1 0 0,1 1 0,-1-1 0,1 0 0,0 0 0,-1 1 0,1-1 0,0 0 0,-1 1 0,1-1 0,0 1 0,0-1 0,-1 0 0,1 1 0,0-1 0,0 1 0,0-1 0,0 1 0,-1-1 0,1 0 0,0 1 0,0-1 0,0 1 0,0-1 0,0 1 0,0-1 0,0 1 0,0-1 0,0 1 0,1-1 0,-1 1 0,0-1 0,0 0 0,0 1 0,0-1 0,1 1 0,-1-1 0,0 0 0,0 1 0,1 0 0,11 27 0,-8-21 0,2 42 0,-6-42 0,0-1 0,0 1 0,1-1 0,0 1 0,0-1 0,1 0 0,0 0 0,3 8 0,8 14 0,-1 0 0,-1 1 0,-2 0 0,8 40 0,-16-65 0,1 0 0,-1 1 0,1-1 0,0 0 0,0 0 0,0 0 0,0 0 0,1-1 0,0 1 0,0-1 0,0 1 0,0-1 0,0 0 0,0 0 0,1 0 0,0-1 0,-1 1 0,9 3 0,30 26 0,-42-31 0,1-1 0,0 1 0,0 0 0,-1-1 0,1 1 0,0 0 0,-1 0 0,1-1 0,-1 1 0,1 0 0,-1 0 0,1 0 0,-1 0 0,0 0 0,1 0 0,-1 0 0,0 0 0,0 0 0,0 0 0,0 0 0,1 0 0,-1 0 0,-1 0 0,1 1 0,0-1 0,-1-1 0,1 0 0,0 1 0,-1-1 0,1 1 0,-1-1 0,1 0 0,-1 1 0,1-1 0,-1 0 0,0 0 0,1 1 0,-1-1 0,1 0 0,-1 0 0,1 0 0,-1 0 0,0 0 0,1 0 0,-1 0 0,1 0 0,-1 0 0,0 0 0,1 0 0,-1 0 0,1 0 0,-2-1 0,1 1 0,0 0 0,0 0 0,0-1 0,0 1 0,0-1 0,0 1 0,0-1 0,0 1 0,0-1 0,0 0 0,0 0 0,0 1 0,0-1 0,0 0 0,1 0 0,-1 0 0,0 0 0,1 0 0,-1 0 0,0 0 0,1 0 0,-1 0 0,1 0 0,0 0 0,-1 0 0,1 0 0,0-1 0,0 1 0,0 0 0,0 0 0,0 0 0,0 0 0,0-1 0,0 1 0,0 0 0,0 0 0,1 0 0,-1 0 0,0 0 0,1 0 0,-1 0 0,1-1 0,-1 1 0,2-1 0,51-79 0,-21 35 0,42-48 0,-24 34 0,-25 27 0,-1 1 0,38-40 0,-33 34 0,-28 36 0,0 1 0,0 0 0,-1 0 0,1-1 0,0 1 0,0-1 0,-1 1 0,1 0 0,-1-1 0,0 1 0,1-1 0,-1 1 0,0-1 0,0 0 0,0 1 0,0-1 0,0 1 0,0-1 0,0 1 0,0-1 0,-1 1 0,1-1 0,-1 1 0,1-1 0,-1 1 0,0-1 0,1 1 0,-2-2 0,1 3 0,0-1 0,0 0 0,0 1 0,0-1 0,0 1 0,0 0 0,-1-1 0,1 1 0,0 0 0,0-1 0,0 1 0,0 0 0,0 0 0,-1 0 0,1 0 0,0 0 0,0 0 0,0 1 0,0-1 0,-1 0 0,0 1 0,-32 13 0,-2-1 0,-8-17 0,-9 1 0,104 16 0,-37-11 0,-1 0 0,1 0 0,0 1 0,-1 1 0,22 8 0,-106-19 0,11-10 0,47 12 0,-1 0 0,0 1 0,0 1 0,-16-1 0,-43-9 0,4 3 0,-6-2 0,71 12 0,0 0 0,0 0 0,0 0 0,0 0 0,0 1 0,0 0 0,0 0 0,1 0 0,-1 0 0,0 0 0,0 1 0,1-1 0,-1 1 0,-4 4 0,6-4 0,-1 0 0,1 1 0,1-1 0,-1 1 0,0 0 0,1 0 0,-1 0 0,1 0 0,0 0 0,0 0 0,0 0 0,0 0 0,0 0 0,1 0 0,0 0 0,-1 6 0,1-8 0,0 1 0,0-1 0,0 1 0,0-1 0,0 1 0,0-1 0,1 0 0,-1 1 0,0-1 0,1 1 0,-1-1 0,1 0 0,-1 1 0,1-1 0,-1 0 0,1 0 0,0 1 0,0-1 0,0 0 0,0 0 0,0 0 0,0 0 0,0 0 0,0 0 0,0 0 0,0-1 0,1 1 0,-1 0 0,0-1 0,0 1 0,1-1 0,-1 1 0,1-1 0,-1 1 0,0-1 0,1 0 0,1 0 0,-1 0 0,1 0 0,0 0 0,-1-1 0,1 1 0,0-1 0,-1 0 0,1 0 0,-1 0 0,1 0 0,-1 0 0,0 0 0,1-1 0,-1 1 0,0-1 0,0 0 0,2-1 0,-3 2 0,0 0 0,-1 0 0,1 0 0,0 0 0,-1 0 0,1-1 0,-1 1 0,1 0 0,-1 0 0,0 0 0,0 0 0,1 0 0,-1-1 0,0 1 0,0 0 0,0 0 0,0-1 0,0 1 0,0 0 0,-1 0 0,1 0 0,0 0 0,-1-1 0,1 1 0,0 0 0,-1 0 0,0 0 0,1 0 0,-1 0 0,0 0 0,1 0 0,-1 0 0,0 0 0,0 0 0,0 0 0,0 1 0,0-1 0,-2-1 0,3 1 0,-1 0 0,0 0 0,1 0 0,-1 1 0,0-1 0,0 0 0,0 0 0,0 1 0,0-1 0,0 1 0,0-1 0,0 1 0,0-1 0,0 1 0,0-1 0,0 1 0,0 0 0,0 0 0,0 0 0,-1-1 0,1 1 0,0 0 0,0 0 0,0 0 0,0 1 0,0-1 0,0 0 0,-1 0 0,1 1 0,0-1 0,0 1 0,0-1 0,0 1 0,0-1 0,0 1 0,0-1 0,0 1 0,1 0 0,-1 0 0,0-1 0,0 1 0,0 0 0,1 0 0,-1 0 0,0 0 0,1 0 0,-1 0 0,1 0 0,-1 0 0,1 0 0,-1 1 0,-1 4 0,0 1 0,0-1 0,1 1 0,0-1 0,0 1 0,0-1 0,1 8 0,0-5 0,0 0 0,1-1 0,0 1 0,0 0 0,1 0 0,0-1 0,1 1 0,4 10 0,18 84 0,-13-68 0,19 42 0,-18-49 0,-11-23 0,0 1 0,0-1 0,1 0 0,0 0 0,0 0 0,0 0 0,0-1 0,1 1 0,0-1 0,0 0 0,0 0 0,0 0 0,1-1 0,-1 1 0,1-1 0,0 0 0,7 3 0,-10-5 10,0 0 0,0 1 1,0-1-1,0 0 0,-1 1 0,1 0 0,0-1 0,-1 1 0,1 0 0,-1 0 1,3 3-1,-3-4-125,0 1 1,0 0 0,0 0-1,1-1 1,-1 1-1,1-1 1,-1 1 0,1-1-1,0 1 1,-1-1 0,1 0-1,2 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46:27.561"/>
    </inkml:context>
    <inkml:brush xml:id="br0">
      <inkml:brushProperty name="width" value="0.05" units="cm"/>
      <inkml:brushProperty name="height" value="0.05" units="cm"/>
    </inkml:brush>
  </inkml:definitions>
  <inkml:trace contextRef="#ctx0" brushRef="#br0">1 1 24575,'4'0'0,"6"0"0,6 0 0,5 0 0,3 4 0,1 2 0,2 5 0,-4 4 0,-1 4 0,-1-1 0,1-4 0,2-3 0,0-5 0,2-3 0,-5 3 0,-1 4 0,-4 1-8191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46:20.142"/>
    </inkml:context>
    <inkml:brush xml:id="br0">
      <inkml:brushProperty name="width" value="0.05" units="cm"/>
      <inkml:brushProperty name="height" value="0.05" units="cm"/>
    </inkml:brush>
  </inkml:definitions>
  <inkml:trace contextRef="#ctx0" brushRef="#br0">0 172 24575,'0'-5'0,"5"-5"0,5-2 0,6 2 0,5 3 0,3 1 0,2 3 0,-4-3 0,-1 0 0,6-4 0,-3 0 0,-5-2 0,-6-5 0,0 1 0,1-5 0,-1 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46:23.524"/>
    </inkml:context>
    <inkml:brush xml:id="br0">
      <inkml:brushProperty name="width" value="0.05" units="cm"/>
      <inkml:brushProperty name="height" value="0.05" units="cm"/>
    </inkml:brush>
  </inkml:definitions>
  <inkml:trace contextRef="#ctx0" brushRef="#br0">1 125 24575,'0'-5'0,"0"-5"0,0-6 0,0-5 0,0-3 0,0-2 0,0 4-8191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46:27.561"/>
    </inkml:context>
    <inkml:brush xml:id="br0">
      <inkml:brushProperty name="width" value="0.05" units="cm"/>
      <inkml:brushProperty name="height" value="0.05" units="cm"/>
    </inkml:brush>
  </inkml:definitions>
  <inkml:trace contextRef="#ctx0" brushRef="#br0">1 1 24575,'4'0'0,"6"0"0,6 0 0,5 0 0,3 4 0,1 2 0,2 5 0,-4 4 0,-1 4 0,-1-1 0,1-4 0,2-3 0,0-5 0,2-3 0,-5 3 0,-1 4 0,-4 1-8191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56:46.472"/>
    </inkml:context>
    <inkml:brush xml:id="br0">
      <inkml:brushProperty name="width" value="0.05" units="cm"/>
      <inkml:brushProperty name="height" value="0.05" units="cm"/>
      <inkml:brushProperty name="color" value="#004F8B"/>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56:51.184"/>
    </inkml:context>
    <inkml:brush xml:id="br0">
      <inkml:brushProperty name="width" value="0.05" units="cm"/>
      <inkml:brushProperty name="height" value="0.05" units="cm"/>
      <inkml:brushProperty name="color" value="#004F8B"/>
    </inkml:brush>
  </inkml:definitions>
  <inkml:trace contextRef="#ctx0" brushRef="#br0">0 0 24575,'2'1'0,"-1"-1"0,0 1 0,0-1 0,0 1 0,0-1 0,0 1 0,0 0 0,0-1 0,0 1 0,0 0 0,0 0 0,0 0 0,0 0 0,-1 0 0,1 0 0,0 0 0,-1 0 0,1 0 0,-1 0 0,1 0 0,-1 1 0,1-1 0,-1 0 0,0 0 0,1 0 0,-1 1 0,0 1 0,5 40 0,-5-38 0,2 49 0,-2-36 0,0 1 0,2 0 0,0 0 0,1-1 0,0 0 0,12 31 0,-9-29 0,0 0 0,-1 0 0,5 42 0,-9-54 0,-1-5-114,1 0 1,-1 0-1,1 0 0,0 0 0,0 0 1,0 0-1,0 0 0,1 0 0,-1-1 1,1 1-1,2 2 0,7 7-6712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0T15:57:05.694"/>
    </inkml:context>
    <inkml:brush xml:id="br0">
      <inkml:brushProperty name="width" value="0.05" units="cm"/>
      <inkml:brushProperty name="height" value="0.05" units="cm"/>
      <inkml:brushProperty name="color" value="#004F8B"/>
    </inkml:brush>
  </inkml:definitions>
  <inkml:trace contextRef="#ctx0" brushRef="#br0">42 8 24575,'-1'1'0,"0"-1"0,0 0 0,0 1 0,0 0 0,0-1 0,-1 1 0,1 0 0,0 0 0,1-1 0,-1 1 0,0 0 0,0 0 0,0 0 0,0 0 0,1 0 0,-1 0 0,0 0 0,1 0 0,-1 1 0,1-1 0,-1 0 0,1 0 0,0 0 0,0 1 0,-1-1 0,1 0 0,0 2 0,-5 40 0,5-38 0,-2 22 0,-1-2 0,2-1 0,0 1 0,2-1 0,0 1 0,9 39 0,-9-61 0,0 0 0,0 0 0,1 0 0,-1 0 0,1 0 0,0 0 0,0-1 0,0 1 0,0 0 0,0-1 0,1 0 0,-1 1 0,1-1 0,0 0 0,-1 0 0,1-1 0,0 1 0,0 0 0,0-1 0,0 0 0,1 0 0,-1 0 0,0 0 0,0 0 0,1-1 0,-1 1 0,0-1 0,1 0 0,-1 0 0,0 0 0,4-1 0,0 0 0,-1 0 0,1 0 0,-1 0 0,0-1 0,0 0 0,1 0 0,-1-1 0,-1 0 0,1 0 0,0 0 0,-1-1 0,1 0 0,-1 0 0,0 0 0,5-7 0,-5 5 0,8-9 0,-1 0 0,14-26 0,-24 38 0,0-1 0,0-1 0,0 1 0,0 0 0,-1 0 0,1-1 0,-1 1 0,-1-1 0,1 1 0,0-1 0,-1 1 0,0-1 0,0 1 0,-1-1 0,1 1 0,-2-7 0,1 9 0,0-1 0,0 1 0,0 0 0,0 0 0,0 1 0,-1-1 0,1 0 0,-1 0 0,1 1 0,-1-1 0,0 0 0,1 1 0,-1 0 0,0-1 0,0 1 0,0 0 0,0 0 0,0 0 0,0 0 0,0 1 0,-1-1 0,1 0 0,0 1 0,0 0 0,-1-1 0,1 1 0,0 0 0,0 0 0,-1 0 0,1 0 0,0 1 0,0-1 0,-1 1 0,1-1 0,-4 3 0,-6 0 0,0 1 0,0 1 0,1 0 0,0 1 0,-13 7 0,17-8 0,-1-1 0,1 1 0,0 0 0,0 0 0,0 1 0,1 0 0,-1 0 0,2 1 0,-1 0 0,1 0 0,0 0 0,-5 9 0,10-15 0,-1 0 0,1 0 0,0 0 0,-1 0 0,1 0 0,0 0 0,0 0 0,0 0 0,0 0 0,0 0 0,0 0 0,0 0 0,0 0 0,0 0 0,1 0 0,-1 0 0,0 0 0,1 0 0,-1 0 0,0 0 0,1 0 0,-1 0 0,1-1 0,-1 1 0,1 0 0,0 0 0,-1 0 0,1-1 0,0 1 0,0 0 0,0-1 0,-1 1 0,1-1 0,0 1 0,0-1 0,0 1 0,0-1 0,0 0 0,0 1 0,0-1 0,0 0 0,0 0 0,0 0 0,0 1 0,0-1 0,0 0 0,0-1 0,0 1 0,0 0 0,0 0 0,0 0 0,1-1 0,4 1 0,0-1 0,0 0 0,0 0 0,0-1 0,0 1 0,0-1 0,8-5 0,3-5 0,-1-1 0,0 0 0,-1-2 0,0 1 0,-2-2 0,17-22 0,25-28 0,-24 43 0,-30 22 0,0 0 0,0 1 0,0-1 0,0 0 0,0 1 0,-1-1 0,1 1 0,0-1 0,1 1 0,-1 0 0,0-1 0,0 1 0,0 0 0,0 0 0,0 0 0,0 0 0,0 0 0,0 0 0,0 0 0,0 0 0,0 0 0,1 0 0,-1 1 0,0-1 0,0 0 0,0 1 0,0-1 0,0 1 0,0-1 0,0 1 0,1 0 0,-2 1 0,0-1 0,0 1 0,0-1 0,0 1 0,0-1 0,0 1 0,0 0 0,0-1 0,-1 1 0,1-1 0,0 1 0,-1-1 0,0 0 0,1 1 0,-1-1 0,0 1 0,1-1 0,-1 0 0,-2 2 0,-21 30 0,21-29 0,-73 107 0,50-71 0,-59 71 0,84-109 0,-1-1 0,1 1 0,0-1 0,0 1 0,-1-1 0,1 0 0,-1 0 0,1 1 0,-1-1 0,1 0 0,-1 0 0,0-1 0,1 1 0,-1 0 0,0 0 0,0-1 0,0 1 0,0-1 0,0 0 0,1 1 0,-1-1 0,0 0 0,0 0 0,-3-1 0,3 0 0,-1 0 0,1 0 0,1-1 0,-1 1 0,0-1 0,0 1 0,0-1 0,1 0 0,-1 0 0,1 0 0,-1 0 0,1 0 0,0 0 0,0 0 0,0 0 0,-1-4 0,-4-11 0,1-1 0,1 1 0,-4-35 0,4-11 0,4-64 0,1 79 0,-2 113 0,3 176 0,-2-239 0,0-1 0,0 0 0,0 0 0,0 0 0,0 0 0,0 0 0,0 0 0,1 0 0,-1 1 0,0-1 0,1 0 0,-1 0 0,1 0 0,-1 0 0,1 0 0,0 0 0,-1 0 0,1-1 0,0 1 0,-1 0 0,1 0 0,0 0 0,0-1 0,0 1 0,0 0 0,0-1 0,0 1 0,0-1 0,0 1 0,1 0 0,1-1 0,-1-1 0,0 1 0,1 0 0,-1-1 0,0 1 0,1-1 0,-1 0 0,0 0 0,0 0 0,0 0 0,0 0 0,0 0 0,3-3 0,6-4 0,-1 0 0,0-1 0,-1-1 0,10-11 0,-17 18 0,33-48 0,-33 48 0,0 0 0,0-1 0,0 1 0,-1-1 0,0 1 0,1-1 0,-1 1 0,-1-1 0,1 0 0,0 0 0,-1 1 0,0-1 0,0-4 0,0 7 0,0 0 0,-1 0 0,1 0 0,0 0 0,-1 0 0,1 0 0,0 0 0,-1 1 0,1-1 0,-1 0 0,1 0 0,-1 0 0,0 1 0,1-1 0,-1 0 0,0 1 0,0-1 0,1 1 0,-1-1 0,0 1 0,0-1 0,0 1 0,0-1 0,1 1 0,-1 0 0,-2-1 0,-27 0 0,27 2 0,0-1 0,0 0 0,0 0 0,0 0 0,0 0 0,0-1 0,0 1 0,1-1 0,-1 1 0,-3-2 0,5 1 0,1 1 0,-1 0 0,1-1 0,-1 1 0,1-1 0,0 1 0,-1-1 0,1 1 0,-1-1 0,1 0 0,0 1 0,0-1 0,-1 1 0,1-1 0,0 0 0,0 1 0,0-1 0,0 0 0,-1 1 0,1-1 0,0 1 0,0-1 0,0 0 0,0 1 0,1-1 0,-1 0 0,0 1 0,0-1 0,0 0 0,0 1 0,1-1 0,-1 1 0,0-1 0,1 0 0,-1 0 0,18-25 0,-9 13 0,-7 11 0,-1 0 0,0-1 0,-1 1 0,1 0 0,0-1 0,0 1 0,-1 0 0,0-1 0,1 1 0,-1-1 0,0 1 0,0 0 0,0-1 0,-1 1 0,1-1 0,-1 1 0,1-1 0,-1 1 0,0 0 0,0 0 0,0-1 0,0 1 0,0 0 0,0 0 0,0 0 0,-1 0 0,1 0 0,-1 0 0,0 1 0,1-1 0,-1 0 0,0 1 0,0-1 0,0 1 0,0 0 0,0 0 0,-1-1 0,1 1 0,0 1 0,0-1 0,-4-1 0,2 1 0,0-1 0,-1 1 0,1 0 0,0 0 0,-1 0 0,1 1 0,-1 0 0,1 0 0,-1 0 0,1 0 0,-1 0 0,1 1 0,0 0 0,-1 0 0,1 0 0,0 1 0,0-1 0,-1 1 0,1 0 0,0 0 0,-6 5 0,10-7 0,-1 0 0,1 1 0,-1-1 0,1 1 0,-1-1 0,1 1 0,-1-1 0,1 1 0,0-1 0,-1 1 0,1-1 0,0 1 0,-1-1 0,1 1 0,0 0 0,0-1 0,-1 1 0,1 0 0,0-1 0,0 1 0,0 0 0,0-1 0,0 1 0,0-1 0,0 1 0,0 0 0,0-1 0,0 1 0,0 0 0,1-1 0,-1 1 0,0 0 0,0-1 0,1 1 0,-1 0 0,26 12 0,33-5 0,-55-8 0,5 1 0,0 0 0,0-1 0,0 0 0,0-1 0,1 0 0,-2-1 0,1 1 0,16-7 0,-20 1 0,-16 2 0,-16 2 0,25 3 0,0 0 0,0 0 0,0 0 0,0 0 0,0 1 0,0-1 0,0 1 0,0 0 0,0-1 0,1 1 0,-1 0 0,0 0 0,-1 1 0,3 5 0,17-1 0,0-5 0,6 2 0,-36-3 0,-107 10 0,120-9 0,-1-1 0,1 0 0,-1 0 0,1 0 0,-1 0 0,1 0 0,-1 0 0,1 0 0,-1 0 0,1 0 0,-1 0 0,1 0 0,-1 0 0,1 0 0,-1 0 0,1 0 0,-1-1 0,1 1 0,-1 0 0,1 0 0,-1 0 0,1-1 0,-1 1 0,1 0 0,0-1 0,-1 1 0,1 0 0,0-1 0,-1 0 0,12-9 0,27-5 0,43 3 0,-73 11 0,0 1 0,0 0 0,0 0 0,0 1 0,0 0 0,0 0 0,-1 1 0,9 2 0,-15-3 0,-1-1 0,1 0 0,0 1 0,0-1 0,0 1 0,0-1 0,-1 1 0,1-1 0,0 1 0,-1-1 0,1 1 0,0 0 0,-1-1 0,1 1 0,-1 0 0,1 0 0,-1-1 0,1 1 0,-1 0 0,0 0 0,1 0 0,-1 0 0,0-1 0,1 1 0,-1 0 0,0 0 0,0 0 0,0 0 0,0 0 0,0 0 0,0 0 0,0-1 0,0 1 0,-1 0 0,1 0 0,0 0 0,0 0 0,-1 0 0,1 0 0,-1-1 0,1 1 0,0 0 0,-1 0 0,0-1 0,1 1 0,-1 0 0,1-1 0,-1 1 0,0 0 0,1-1 0,-1 1 0,0-1 0,-1 1 0,-40 30 0,40-29 0,0-1 0,0 0 0,-1 1 0,1-1 0,-1 0 0,1 0 0,-1 0 0,1-1 0,-1 1 0,1-1 0,-1 1 0,1-1 0,-1 0 0,0 0 0,1 0 0,-1 0 0,0 0 0,1-1 0,-1 1 0,1-1 0,-1 0 0,-3-1 0,6 1 0,0 0 0,-1 1 0,1-1 0,0 0 0,0 1 0,0-1 0,0 0 0,1 1 0,-1-1 0,0 0 0,0 1 0,0-1 0,0 0 0,1 1 0,-1-1 0,0 0 0,1 1 0,-1-1 0,0 1 0,1-1 0,-1 1 0,1-1 0,-1 0 0,1 1 0,-1 0 0,1-1 0,-1 1 0,1-1 0,0 1 0,-1 0 0,1-1 0,-1 1 0,1 0 0,0 0 0,0-1 0,31-17 0,-28 16 0,24-17 0,-21 10 0,-20 9 0,3 3 0,0 1 0,0 0 0,0 0 0,0 1 0,-16 12 0,18-12 0,-1 1 0,0-1 0,1-1 0,-2 0 0,1 0 0,-13 3 0,22-7 0,0 0 0,-1 0 0,1 0 0,0 0 0,0 0 0,-1 0 0,1-1 0,0 1 0,-1 0 0,1 0 0,0 0 0,-1 0 0,1 0 0,0 0 0,-1 0 0,1 0 0,0 0 0,0 1 0,-1-1 0,1 0 0,0 0 0,-1 0 0,1 0 0,0 0 0,0 0 0,-1 1 0,1-1 0,0 0 0,0 0 0,-1 0 0,1 1 0,0-1 0,0 0 0,0 0 0,-1 1 0,1-1 0,0 0 0,0 0 0,0 1 0,0-1 0,0 0 0,0 0 0,-1 1 0,1-1 0,0 0 0,0 1 0,0-1 0,0 0 0,0 1 0,0-1 0,0 0 0,0 1 0,0-1 0,1 0 0,-1 0 0,0 1 0,0-1 0,0 0 0,0 1 0,0-1 0,1 1 0,3 13 0,-1 13 0,-2-16 0,0 0 0,1 0 0,1 0 0,4 15 0,-6-24 0,0 1 0,0-1 0,0 0 0,0 0 0,1 0 0,-1 0 0,0 0 0,1-1 0,-1 1 0,1 0 0,0 0 0,0-1 0,0 1 0,0-1 0,0 0 0,0 0 0,0 0 0,0 0 0,0 0 0,0 0 0,0 0 0,1 0 0,-1-1 0,0 0 0,1 1 0,2-1 0,-4 0 0,1-1 0,-1 1 0,0-1 0,0 1 0,0-1 0,0 1 0,0-1 0,0 0 0,0 1 0,0-1 0,0 0 0,0 0 0,0 0 0,-1 0 0,1 0 0,0 0 0,-1 0 0,1 0 0,-1 0 0,1 0 0,-1 0 0,1 0 0,-1-1 0,0 1 0,1 0 0,-1 0 0,0 0 0,0-1 0,0 1 0,0 0 0,0 0 0,0-2 0,-5-40 0,5 42 0,0 0 0,0 1 0,0-1 0,-1 0 0,1 0 0,0 1 0,0-1 0,-1 0 0,1 1 0,-1-1 0,1 1 0,0-1 0,-1 0 0,1 1 0,-1-1 0,0 1 0,1-1 0,-1 1 0,1 0 0,-1-1 0,0 1 0,1 0 0,-1-1 0,0 1 0,1 0 0,-1-1 0,0 1 0,0 0 0,1 0 0,-1 0 0,0 0 0,1 0 0,-1 0 0,0 0 0,0 0 0,1 0 0,-1 0 0,0 0 0,0 1 0,1-1 0,-1 0 0,0 0 0,1 1 0,-1-1 0,0 0 0,1 1 0,-1-1 0,1 1 0,-1-1 0,0 1 0,1-1 0,-1 1 0,1-1 0,0 1 0,-1 0 0,1-1 0,-1 1 0,1 0 0,0-1 0,-1 1 0,1 1 0,-24 43 0,24-45 0,-8 18 0,3-8 0,0-1 0,1 1 0,0-1 0,1 1 0,0 1 0,0-1 0,1 0 0,1 0 0,0 1 0,0 20 0,1-30 0,0 0 0,0 0 0,1 0 0,-1 1 0,0-1 0,1 0 0,-1 0 0,1 0 0,-1 0 0,1 0 0,-1 0 0,1 0 0,0 0 0,-1 0 0,1-1 0,0 1 0,0 0 0,0 0 0,0 0 0,0-1 0,0 1 0,0-1 0,0 1 0,0-1 0,0 1 0,0-1 0,0 1 0,0-1 0,2 0 0,0 0 0,0 0 0,0 0 0,0-1 0,0 1 0,0-1 0,0 0 0,0 0 0,0 0 0,0 0 0,-1-1 0,4-1 0,5-4 0,1-1 0,-2 0 0,1-1 0,9-11 0,-13 12 0,0 0 0,-1-1 0,0 0 0,-1 0 0,0-1 0,0 1 0,5-17 0,-8 20 0,0 0 0,-1 0 0,0 0 0,1-1 0,-2 1 0,1 0 0,-1-1 0,0 1 0,0 0 0,-1 0 0,0-1 0,0 1 0,-1 0 0,-1-7 0,2 12 0,0-1 0,1 1 0,-1-1 0,0 0 0,0 1 0,0-1 0,0 1 0,0 0 0,0-1 0,-1 1 0,1 0 0,0 0 0,-1 0 0,1 0 0,-1 0 0,1 0 0,-1 0 0,1 0 0,-1 0 0,1 1 0,-1-1 0,0 1 0,-3-1 0,2 1 0,-1 0 0,1 0 0,-1 0 0,1 1 0,-1 0 0,1 0 0,0 0 0,-1 0 0,1 0 0,0 1 0,-5 2 0,-2 2 0,1 0 0,0 1 0,0 0 0,0 1 0,1 0 0,-12 14 0,17-17-32,-1-1-1,1 1 1,0 0-1,1 0 1,-1 0-1,1 0 1,0 1-1,0-1 1,1 0-1,-1 1 1,1-1-1,0 1 1,1 0-1,0-1 1,0 1-1,0 0 1,0-1-1,1 1 1,0 0-1,0-1 1,0 1-1,1-1 1,0 0-1,0 1 1,0-1-1,1 0 1,-1 0-1,1 0 1,1-1-1,-1 1 1,1-1-1,-1 1 1,1-1-1,0 0 1,1-1-1,-1 1 0,1-1 1,0 0-1,-1 0 1,1 0-1,8 2 1,6 1-6794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E9A95D-ED21-4CD9-8AFA-3E85ED423DB6}" type="datetimeFigureOut">
              <a:rPr lang="en-US" smtClean="0"/>
              <a:t>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7071C-8BA7-4557-AFD8-4F87BEEC0187}" type="slidenum">
              <a:rPr lang="en-US" smtClean="0"/>
              <a:t>‹#›</a:t>
            </a:fld>
            <a:endParaRPr lang="en-US"/>
          </a:p>
        </p:txBody>
      </p:sp>
    </p:spTree>
    <p:extLst>
      <p:ext uri="{BB962C8B-B14F-4D97-AF65-F5344CB8AC3E}">
        <p14:creationId xmlns:p14="http://schemas.microsoft.com/office/powerpoint/2010/main" val="2272994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 Digital Online, LLC </a:t>
            </a:r>
          </a:p>
          <a:p>
            <a:r>
              <a:rPr lang="en-US" dirty="0"/>
              <a:t>For more great resources visit: https://www.usbiologyteaching.com/</a:t>
            </a:r>
          </a:p>
          <a:p>
            <a:endParaRPr lang="en-US" dirty="0"/>
          </a:p>
          <a:p>
            <a:endParaRPr lang="en-US" dirty="0"/>
          </a:p>
        </p:txBody>
      </p:sp>
      <p:sp>
        <p:nvSpPr>
          <p:cNvPr id="4" name="Slide Number Placeholder 3"/>
          <p:cNvSpPr>
            <a:spLocks noGrp="1"/>
          </p:cNvSpPr>
          <p:nvPr>
            <p:ph type="sldNum" sz="quarter" idx="5"/>
          </p:nvPr>
        </p:nvSpPr>
        <p:spPr/>
        <p:txBody>
          <a:bodyPr/>
          <a:lstStyle/>
          <a:p>
            <a:fld id="{A1C7071C-8BA7-4557-AFD8-4F87BEEC0187}" type="slidenum">
              <a:rPr lang="en-US" smtClean="0"/>
              <a:t>1</a:t>
            </a:fld>
            <a:endParaRPr lang="en-US"/>
          </a:p>
        </p:txBody>
      </p:sp>
    </p:spTree>
    <p:extLst>
      <p:ext uri="{BB962C8B-B14F-4D97-AF65-F5344CB8AC3E}">
        <p14:creationId xmlns:p14="http://schemas.microsoft.com/office/powerpoint/2010/main" val="121185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 Digital Online, LLC </a:t>
            </a:r>
          </a:p>
          <a:p>
            <a:r>
              <a:rPr lang="en-US" dirty="0"/>
              <a:t>For more great resources visit: https://www.usbiologyteaching.com/</a:t>
            </a:r>
          </a:p>
          <a:p>
            <a:endParaRPr lang="en-US" dirty="0"/>
          </a:p>
        </p:txBody>
      </p:sp>
      <p:sp>
        <p:nvSpPr>
          <p:cNvPr id="4" name="Slide Number Placeholder 3"/>
          <p:cNvSpPr>
            <a:spLocks noGrp="1"/>
          </p:cNvSpPr>
          <p:nvPr>
            <p:ph type="sldNum" sz="quarter" idx="5"/>
          </p:nvPr>
        </p:nvSpPr>
        <p:spPr/>
        <p:txBody>
          <a:bodyPr/>
          <a:lstStyle/>
          <a:p>
            <a:fld id="{A1C7071C-8BA7-4557-AFD8-4F87BEEC0187}" type="slidenum">
              <a:rPr lang="en-US" smtClean="0"/>
              <a:t>10</a:t>
            </a:fld>
            <a:endParaRPr lang="en-US"/>
          </a:p>
        </p:txBody>
      </p:sp>
    </p:spTree>
    <p:extLst>
      <p:ext uri="{BB962C8B-B14F-4D97-AF65-F5344CB8AC3E}">
        <p14:creationId xmlns:p14="http://schemas.microsoft.com/office/powerpoint/2010/main" val="2430205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 Digital Online, LLC </a:t>
            </a:r>
          </a:p>
          <a:p>
            <a:r>
              <a:rPr lang="en-US" dirty="0"/>
              <a:t>For more great resources visit: https://www.usbiologyteaching.com/</a:t>
            </a:r>
          </a:p>
          <a:p>
            <a:endParaRPr lang="en-US" dirty="0"/>
          </a:p>
        </p:txBody>
      </p:sp>
      <p:sp>
        <p:nvSpPr>
          <p:cNvPr id="4" name="Slide Number Placeholder 3"/>
          <p:cNvSpPr>
            <a:spLocks noGrp="1"/>
          </p:cNvSpPr>
          <p:nvPr>
            <p:ph type="sldNum" sz="quarter" idx="5"/>
          </p:nvPr>
        </p:nvSpPr>
        <p:spPr/>
        <p:txBody>
          <a:bodyPr/>
          <a:lstStyle/>
          <a:p>
            <a:fld id="{A1C7071C-8BA7-4557-AFD8-4F87BEEC0187}" type="slidenum">
              <a:rPr lang="en-US" smtClean="0"/>
              <a:t>11</a:t>
            </a:fld>
            <a:endParaRPr lang="en-US"/>
          </a:p>
        </p:txBody>
      </p:sp>
    </p:spTree>
    <p:extLst>
      <p:ext uri="{BB962C8B-B14F-4D97-AF65-F5344CB8AC3E}">
        <p14:creationId xmlns:p14="http://schemas.microsoft.com/office/powerpoint/2010/main" val="3264247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 Digital Online, LLC </a:t>
            </a:r>
          </a:p>
          <a:p>
            <a:r>
              <a:rPr lang="en-US" dirty="0"/>
              <a:t>For more great resources visit: https://www.usbiologyteaching.com/</a:t>
            </a:r>
          </a:p>
          <a:p>
            <a:endParaRPr lang="en-US" dirty="0"/>
          </a:p>
        </p:txBody>
      </p:sp>
      <p:sp>
        <p:nvSpPr>
          <p:cNvPr id="4" name="Slide Number Placeholder 3"/>
          <p:cNvSpPr>
            <a:spLocks noGrp="1"/>
          </p:cNvSpPr>
          <p:nvPr>
            <p:ph type="sldNum" sz="quarter" idx="5"/>
          </p:nvPr>
        </p:nvSpPr>
        <p:spPr/>
        <p:txBody>
          <a:bodyPr/>
          <a:lstStyle/>
          <a:p>
            <a:fld id="{A1C7071C-8BA7-4557-AFD8-4F87BEEC0187}" type="slidenum">
              <a:rPr lang="en-US" smtClean="0"/>
              <a:t>13</a:t>
            </a:fld>
            <a:endParaRPr lang="en-US"/>
          </a:p>
        </p:txBody>
      </p:sp>
    </p:spTree>
    <p:extLst>
      <p:ext uri="{BB962C8B-B14F-4D97-AF65-F5344CB8AC3E}">
        <p14:creationId xmlns:p14="http://schemas.microsoft.com/office/powerpoint/2010/main" val="741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 Digital Online, LLC </a:t>
            </a:r>
          </a:p>
          <a:p>
            <a:r>
              <a:rPr lang="en-US" dirty="0"/>
              <a:t>For more great resources visit: https://www.usbiologyteaching.com/</a:t>
            </a:r>
          </a:p>
          <a:p>
            <a:endParaRPr lang="en-US" dirty="0"/>
          </a:p>
        </p:txBody>
      </p:sp>
      <p:sp>
        <p:nvSpPr>
          <p:cNvPr id="4" name="Slide Number Placeholder 3"/>
          <p:cNvSpPr>
            <a:spLocks noGrp="1"/>
          </p:cNvSpPr>
          <p:nvPr>
            <p:ph type="sldNum" sz="quarter" idx="5"/>
          </p:nvPr>
        </p:nvSpPr>
        <p:spPr/>
        <p:txBody>
          <a:bodyPr/>
          <a:lstStyle/>
          <a:p>
            <a:fld id="{A1C7071C-8BA7-4557-AFD8-4F87BEEC0187}" type="slidenum">
              <a:rPr lang="en-US" smtClean="0"/>
              <a:t>14</a:t>
            </a:fld>
            <a:endParaRPr lang="en-US"/>
          </a:p>
        </p:txBody>
      </p:sp>
    </p:spTree>
    <p:extLst>
      <p:ext uri="{BB962C8B-B14F-4D97-AF65-F5344CB8AC3E}">
        <p14:creationId xmlns:p14="http://schemas.microsoft.com/office/powerpoint/2010/main" val="1256867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 Digital Online, LLC </a:t>
            </a:r>
          </a:p>
          <a:p>
            <a:r>
              <a:rPr lang="en-US" dirty="0"/>
              <a:t>For more great resources visit: https://www.usbiologyteaching.com/</a:t>
            </a:r>
          </a:p>
          <a:p>
            <a:endParaRPr lang="en-US" dirty="0"/>
          </a:p>
        </p:txBody>
      </p:sp>
      <p:sp>
        <p:nvSpPr>
          <p:cNvPr id="4" name="Slide Number Placeholder 3"/>
          <p:cNvSpPr>
            <a:spLocks noGrp="1"/>
          </p:cNvSpPr>
          <p:nvPr>
            <p:ph type="sldNum" sz="quarter" idx="5"/>
          </p:nvPr>
        </p:nvSpPr>
        <p:spPr/>
        <p:txBody>
          <a:bodyPr/>
          <a:lstStyle/>
          <a:p>
            <a:fld id="{A1C7071C-8BA7-4557-AFD8-4F87BEEC0187}" type="slidenum">
              <a:rPr lang="en-US" smtClean="0"/>
              <a:t>15</a:t>
            </a:fld>
            <a:endParaRPr lang="en-US"/>
          </a:p>
        </p:txBody>
      </p:sp>
    </p:spTree>
    <p:extLst>
      <p:ext uri="{BB962C8B-B14F-4D97-AF65-F5344CB8AC3E}">
        <p14:creationId xmlns:p14="http://schemas.microsoft.com/office/powerpoint/2010/main" val="1586390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 Digital Online, LLC </a:t>
            </a:r>
          </a:p>
          <a:p>
            <a:r>
              <a:rPr lang="en-US" dirty="0"/>
              <a:t>For more great resources visit: https://www.usbiologyteaching.com/</a:t>
            </a:r>
          </a:p>
          <a:p>
            <a:endParaRPr lang="en-US" dirty="0"/>
          </a:p>
        </p:txBody>
      </p:sp>
      <p:sp>
        <p:nvSpPr>
          <p:cNvPr id="4" name="Slide Number Placeholder 3"/>
          <p:cNvSpPr>
            <a:spLocks noGrp="1"/>
          </p:cNvSpPr>
          <p:nvPr>
            <p:ph type="sldNum" sz="quarter" idx="5"/>
          </p:nvPr>
        </p:nvSpPr>
        <p:spPr/>
        <p:txBody>
          <a:bodyPr/>
          <a:lstStyle/>
          <a:p>
            <a:fld id="{A1C7071C-8BA7-4557-AFD8-4F87BEEC0187}" type="slidenum">
              <a:rPr lang="en-US" smtClean="0"/>
              <a:t>16</a:t>
            </a:fld>
            <a:endParaRPr lang="en-US"/>
          </a:p>
        </p:txBody>
      </p:sp>
    </p:spTree>
    <p:extLst>
      <p:ext uri="{BB962C8B-B14F-4D97-AF65-F5344CB8AC3E}">
        <p14:creationId xmlns:p14="http://schemas.microsoft.com/office/powerpoint/2010/main" val="2918642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 Digital Online, LLC </a:t>
            </a:r>
          </a:p>
          <a:p>
            <a:r>
              <a:rPr lang="en-US" dirty="0"/>
              <a:t>For more great resources visit: https://www.usbiologyteaching.com/</a:t>
            </a:r>
          </a:p>
          <a:p>
            <a:endParaRPr lang="en-US" dirty="0"/>
          </a:p>
        </p:txBody>
      </p:sp>
      <p:sp>
        <p:nvSpPr>
          <p:cNvPr id="4" name="Slide Number Placeholder 3"/>
          <p:cNvSpPr>
            <a:spLocks noGrp="1"/>
          </p:cNvSpPr>
          <p:nvPr>
            <p:ph type="sldNum" sz="quarter" idx="5"/>
          </p:nvPr>
        </p:nvSpPr>
        <p:spPr/>
        <p:txBody>
          <a:bodyPr/>
          <a:lstStyle/>
          <a:p>
            <a:fld id="{A1C7071C-8BA7-4557-AFD8-4F87BEEC0187}" type="slidenum">
              <a:rPr lang="en-US" smtClean="0"/>
              <a:t>17</a:t>
            </a:fld>
            <a:endParaRPr lang="en-US"/>
          </a:p>
        </p:txBody>
      </p:sp>
    </p:spTree>
    <p:extLst>
      <p:ext uri="{BB962C8B-B14F-4D97-AF65-F5344CB8AC3E}">
        <p14:creationId xmlns:p14="http://schemas.microsoft.com/office/powerpoint/2010/main" val="72556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 Digital Online, LLC </a:t>
            </a:r>
          </a:p>
          <a:p>
            <a:r>
              <a:rPr lang="en-US" dirty="0"/>
              <a:t>For more great resources visit: https://www.usbiologyteaching.com/</a:t>
            </a:r>
          </a:p>
          <a:p>
            <a:endParaRPr lang="en-US" dirty="0"/>
          </a:p>
        </p:txBody>
      </p:sp>
      <p:sp>
        <p:nvSpPr>
          <p:cNvPr id="4" name="Slide Number Placeholder 3"/>
          <p:cNvSpPr>
            <a:spLocks noGrp="1"/>
          </p:cNvSpPr>
          <p:nvPr>
            <p:ph type="sldNum" sz="quarter" idx="5"/>
          </p:nvPr>
        </p:nvSpPr>
        <p:spPr/>
        <p:txBody>
          <a:bodyPr/>
          <a:lstStyle/>
          <a:p>
            <a:fld id="{A1C7071C-8BA7-4557-AFD8-4F87BEEC0187}" type="slidenum">
              <a:rPr lang="en-US" smtClean="0"/>
              <a:t>18</a:t>
            </a:fld>
            <a:endParaRPr lang="en-US"/>
          </a:p>
        </p:txBody>
      </p:sp>
    </p:spTree>
    <p:extLst>
      <p:ext uri="{BB962C8B-B14F-4D97-AF65-F5344CB8AC3E}">
        <p14:creationId xmlns:p14="http://schemas.microsoft.com/office/powerpoint/2010/main" val="453401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 Digital Online, LLC </a:t>
            </a:r>
          </a:p>
          <a:p>
            <a:r>
              <a:rPr lang="en-US" dirty="0"/>
              <a:t>For more great resources visit: https://www.usbiologyteaching.com/</a:t>
            </a:r>
          </a:p>
          <a:p>
            <a:endParaRPr lang="en-US" dirty="0"/>
          </a:p>
        </p:txBody>
      </p:sp>
      <p:sp>
        <p:nvSpPr>
          <p:cNvPr id="4" name="Slide Number Placeholder 3"/>
          <p:cNvSpPr>
            <a:spLocks noGrp="1"/>
          </p:cNvSpPr>
          <p:nvPr>
            <p:ph type="sldNum" sz="quarter" idx="5"/>
          </p:nvPr>
        </p:nvSpPr>
        <p:spPr/>
        <p:txBody>
          <a:bodyPr/>
          <a:lstStyle/>
          <a:p>
            <a:fld id="{A1C7071C-8BA7-4557-AFD8-4F87BEEC0187}" type="slidenum">
              <a:rPr lang="en-US" smtClean="0"/>
              <a:t>19</a:t>
            </a:fld>
            <a:endParaRPr lang="en-US"/>
          </a:p>
        </p:txBody>
      </p:sp>
    </p:spTree>
    <p:extLst>
      <p:ext uri="{BB962C8B-B14F-4D97-AF65-F5344CB8AC3E}">
        <p14:creationId xmlns:p14="http://schemas.microsoft.com/office/powerpoint/2010/main" val="2837490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 Digital Online, LLC </a:t>
            </a:r>
          </a:p>
          <a:p>
            <a:r>
              <a:rPr lang="en-US" dirty="0"/>
              <a:t>For more great resources visit: https://www.usbiologyteaching.com/</a:t>
            </a:r>
          </a:p>
          <a:p>
            <a:endParaRPr lang="en-US" dirty="0"/>
          </a:p>
        </p:txBody>
      </p:sp>
      <p:sp>
        <p:nvSpPr>
          <p:cNvPr id="4" name="Slide Number Placeholder 3"/>
          <p:cNvSpPr>
            <a:spLocks noGrp="1"/>
          </p:cNvSpPr>
          <p:nvPr>
            <p:ph type="sldNum" sz="quarter" idx="5"/>
          </p:nvPr>
        </p:nvSpPr>
        <p:spPr/>
        <p:txBody>
          <a:bodyPr/>
          <a:lstStyle/>
          <a:p>
            <a:fld id="{A1C7071C-8BA7-4557-AFD8-4F87BEEC0187}" type="slidenum">
              <a:rPr lang="en-US" smtClean="0"/>
              <a:t>20</a:t>
            </a:fld>
            <a:endParaRPr lang="en-US"/>
          </a:p>
        </p:txBody>
      </p:sp>
    </p:spTree>
    <p:extLst>
      <p:ext uri="{BB962C8B-B14F-4D97-AF65-F5344CB8AC3E}">
        <p14:creationId xmlns:p14="http://schemas.microsoft.com/office/powerpoint/2010/main" val="1029565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 Digital Online, LLC </a:t>
            </a:r>
          </a:p>
          <a:p>
            <a:r>
              <a:rPr lang="en-US" dirty="0"/>
              <a:t>For more great resources visit: https://www.usbiologyteaching.com/</a:t>
            </a:r>
          </a:p>
          <a:p>
            <a:endParaRPr lang="en-US" dirty="0"/>
          </a:p>
        </p:txBody>
      </p:sp>
      <p:sp>
        <p:nvSpPr>
          <p:cNvPr id="4" name="Slide Number Placeholder 3"/>
          <p:cNvSpPr>
            <a:spLocks noGrp="1"/>
          </p:cNvSpPr>
          <p:nvPr>
            <p:ph type="sldNum" sz="quarter" idx="5"/>
          </p:nvPr>
        </p:nvSpPr>
        <p:spPr/>
        <p:txBody>
          <a:bodyPr/>
          <a:lstStyle/>
          <a:p>
            <a:fld id="{A1C7071C-8BA7-4557-AFD8-4F87BEEC0187}" type="slidenum">
              <a:rPr lang="en-US" smtClean="0"/>
              <a:t>2</a:t>
            </a:fld>
            <a:endParaRPr lang="en-US"/>
          </a:p>
        </p:txBody>
      </p:sp>
    </p:spTree>
    <p:extLst>
      <p:ext uri="{BB962C8B-B14F-4D97-AF65-F5344CB8AC3E}">
        <p14:creationId xmlns:p14="http://schemas.microsoft.com/office/powerpoint/2010/main" val="3013091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 Digital Online, LLC </a:t>
            </a:r>
          </a:p>
          <a:p>
            <a:r>
              <a:rPr lang="en-US" dirty="0"/>
              <a:t>For more great resources visit: https://www.usbiologyteaching.com/</a:t>
            </a:r>
          </a:p>
          <a:p>
            <a:endParaRPr lang="en-US" dirty="0"/>
          </a:p>
        </p:txBody>
      </p:sp>
      <p:sp>
        <p:nvSpPr>
          <p:cNvPr id="4" name="Slide Number Placeholder 3"/>
          <p:cNvSpPr>
            <a:spLocks noGrp="1"/>
          </p:cNvSpPr>
          <p:nvPr>
            <p:ph type="sldNum" sz="quarter" idx="5"/>
          </p:nvPr>
        </p:nvSpPr>
        <p:spPr/>
        <p:txBody>
          <a:bodyPr/>
          <a:lstStyle/>
          <a:p>
            <a:fld id="{A1C7071C-8BA7-4557-AFD8-4F87BEEC0187}" type="slidenum">
              <a:rPr lang="en-US" smtClean="0"/>
              <a:t>21</a:t>
            </a:fld>
            <a:endParaRPr lang="en-US"/>
          </a:p>
        </p:txBody>
      </p:sp>
    </p:spTree>
    <p:extLst>
      <p:ext uri="{BB962C8B-B14F-4D97-AF65-F5344CB8AC3E}">
        <p14:creationId xmlns:p14="http://schemas.microsoft.com/office/powerpoint/2010/main" val="1665756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 Digital Online, LLC </a:t>
            </a:r>
          </a:p>
          <a:p>
            <a:r>
              <a:rPr lang="en-US" dirty="0"/>
              <a:t>For more great resources visit: https://www.usbiologyteaching.com/</a:t>
            </a:r>
          </a:p>
          <a:p>
            <a:endParaRPr lang="en-US" dirty="0"/>
          </a:p>
        </p:txBody>
      </p:sp>
      <p:sp>
        <p:nvSpPr>
          <p:cNvPr id="4" name="Slide Number Placeholder 3"/>
          <p:cNvSpPr>
            <a:spLocks noGrp="1"/>
          </p:cNvSpPr>
          <p:nvPr>
            <p:ph type="sldNum" sz="quarter" idx="5"/>
          </p:nvPr>
        </p:nvSpPr>
        <p:spPr/>
        <p:txBody>
          <a:bodyPr/>
          <a:lstStyle/>
          <a:p>
            <a:fld id="{A1C7071C-8BA7-4557-AFD8-4F87BEEC0187}" type="slidenum">
              <a:rPr lang="en-US" smtClean="0"/>
              <a:t>23</a:t>
            </a:fld>
            <a:endParaRPr lang="en-US"/>
          </a:p>
        </p:txBody>
      </p:sp>
    </p:spTree>
    <p:extLst>
      <p:ext uri="{BB962C8B-B14F-4D97-AF65-F5344CB8AC3E}">
        <p14:creationId xmlns:p14="http://schemas.microsoft.com/office/powerpoint/2010/main" val="103965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 Digital Online, LLC </a:t>
            </a:r>
          </a:p>
          <a:p>
            <a:r>
              <a:rPr lang="en-US" dirty="0"/>
              <a:t>For more great resources visit: https://www.usbiologyteaching.com/</a:t>
            </a:r>
          </a:p>
          <a:p>
            <a:endParaRPr lang="en-US" dirty="0"/>
          </a:p>
        </p:txBody>
      </p:sp>
      <p:sp>
        <p:nvSpPr>
          <p:cNvPr id="4" name="Slide Number Placeholder 3"/>
          <p:cNvSpPr>
            <a:spLocks noGrp="1"/>
          </p:cNvSpPr>
          <p:nvPr>
            <p:ph type="sldNum" sz="quarter" idx="5"/>
          </p:nvPr>
        </p:nvSpPr>
        <p:spPr/>
        <p:txBody>
          <a:bodyPr/>
          <a:lstStyle/>
          <a:p>
            <a:fld id="{A1C7071C-8BA7-4557-AFD8-4F87BEEC0187}" type="slidenum">
              <a:rPr lang="en-US" smtClean="0"/>
              <a:t>24</a:t>
            </a:fld>
            <a:endParaRPr lang="en-US"/>
          </a:p>
        </p:txBody>
      </p:sp>
    </p:spTree>
    <p:extLst>
      <p:ext uri="{BB962C8B-B14F-4D97-AF65-F5344CB8AC3E}">
        <p14:creationId xmlns:p14="http://schemas.microsoft.com/office/powerpoint/2010/main" val="912344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answers: The shape is different. The pulmonary veins do not show the heart pumping blood to both sides of the lungs. The aorta excludes the left subclavian artery, left common carotid and the brachiocephalic artery. </a:t>
            </a:r>
          </a:p>
        </p:txBody>
      </p:sp>
      <p:sp>
        <p:nvSpPr>
          <p:cNvPr id="4" name="Slide Number Placeholder 3"/>
          <p:cNvSpPr>
            <a:spLocks noGrp="1"/>
          </p:cNvSpPr>
          <p:nvPr>
            <p:ph type="sldNum" sz="quarter" idx="5"/>
          </p:nvPr>
        </p:nvSpPr>
        <p:spPr/>
        <p:txBody>
          <a:bodyPr/>
          <a:lstStyle/>
          <a:p>
            <a:fld id="{A1C7071C-8BA7-4557-AFD8-4F87BEEC0187}" type="slidenum">
              <a:rPr lang="en-US" smtClean="0"/>
              <a:t>25</a:t>
            </a:fld>
            <a:endParaRPr lang="en-US"/>
          </a:p>
        </p:txBody>
      </p:sp>
    </p:spTree>
    <p:extLst>
      <p:ext uri="{BB962C8B-B14F-4D97-AF65-F5344CB8AC3E}">
        <p14:creationId xmlns:p14="http://schemas.microsoft.com/office/powerpoint/2010/main" val="115043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 </a:t>
            </a:r>
            <a:r>
              <a:rPr lang="en-US" dirty="0" err="1"/>
              <a:t>Source:https</a:t>
            </a:r>
            <a:r>
              <a:rPr lang="en-US" dirty="0"/>
              <a:t>://www.healthline.com/health/fun-facts-about-the-heart</a:t>
            </a:r>
          </a:p>
        </p:txBody>
      </p:sp>
      <p:sp>
        <p:nvSpPr>
          <p:cNvPr id="4" name="Slide Number Placeholder 3"/>
          <p:cNvSpPr>
            <a:spLocks noGrp="1"/>
          </p:cNvSpPr>
          <p:nvPr>
            <p:ph type="sldNum" sz="quarter" idx="5"/>
          </p:nvPr>
        </p:nvSpPr>
        <p:spPr/>
        <p:txBody>
          <a:bodyPr/>
          <a:lstStyle/>
          <a:p>
            <a:fld id="{A1C7071C-8BA7-4557-AFD8-4F87BEEC0187}" type="slidenum">
              <a:rPr lang="en-US" smtClean="0"/>
              <a:t>3</a:t>
            </a:fld>
            <a:endParaRPr lang="en-US"/>
          </a:p>
        </p:txBody>
      </p:sp>
    </p:spTree>
    <p:extLst>
      <p:ext uri="{BB962C8B-B14F-4D97-AF65-F5344CB8AC3E}">
        <p14:creationId xmlns:p14="http://schemas.microsoft.com/office/powerpoint/2010/main" val="188621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 Source: https://www.healthline.com/health/fun-facts-about-the-heart</a:t>
            </a:r>
          </a:p>
        </p:txBody>
      </p:sp>
      <p:sp>
        <p:nvSpPr>
          <p:cNvPr id="4" name="Slide Number Placeholder 3"/>
          <p:cNvSpPr>
            <a:spLocks noGrp="1"/>
          </p:cNvSpPr>
          <p:nvPr>
            <p:ph type="sldNum" sz="quarter" idx="5"/>
          </p:nvPr>
        </p:nvSpPr>
        <p:spPr/>
        <p:txBody>
          <a:bodyPr/>
          <a:lstStyle/>
          <a:p>
            <a:fld id="{A1C7071C-8BA7-4557-AFD8-4F87BEEC0187}" type="slidenum">
              <a:rPr lang="en-US" smtClean="0"/>
              <a:t>4</a:t>
            </a:fld>
            <a:endParaRPr lang="en-US"/>
          </a:p>
        </p:txBody>
      </p:sp>
    </p:spTree>
    <p:extLst>
      <p:ext uri="{BB962C8B-B14F-4D97-AF65-F5344CB8AC3E}">
        <p14:creationId xmlns:p14="http://schemas.microsoft.com/office/powerpoint/2010/main" val="3501191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 Digital Online, LLC </a:t>
            </a:r>
          </a:p>
          <a:p>
            <a:r>
              <a:rPr lang="en-US" dirty="0"/>
              <a:t>For more great resources visit: https://www.usbiologyteaching.com/</a:t>
            </a:r>
          </a:p>
          <a:p>
            <a:endParaRPr lang="en-US" dirty="0"/>
          </a:p>
        </p:txBody>
      </p:sp>
      <p:sp>
        <p:nvSpPr>
          <p:cNvPr id="4" name="Slide Number Placeholder 3"/>
          <p:cNvSpPr>
            <a:spLocks noGrp="1"/>
          </p:cNvSpPr>
          <p:nvPr>
            <p:ph type="sldNum" sz="quarter" idx="5"/>
          </p:nvPr>
        </p:nvSpPr>
        <p:spPr/>
        <p:txBody>
          <a:bodyPr/>
          <a:lstStyle/>
          <a:p>
            <a:fld id="{A1C7071C-8BA7-4557-AFD8-4F87BEEC0187}" type="slidenum">
              <a:rPr lang="en-US" smtClean="0"/>
              <a:t>5</a:t>
            </a:fld>
            <a:endParaRPr lang="en-US"/>
          </a:p>
        </p:txBody>
      </p:sp>
    </p:spTree>
    <p:extLst>
      <p:ext uri="{BB962C8B-B14F-4D97-AF65-F5344CB8AC3E}">
        <p14:creationId xmlns:p14="http://schemas.microsoft.com/office/powerpoint/2010/main" val="70257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 Digital Online, LLC </a:t>
            </a:r>
          </a:p>
          <a:p>
            <a:r>
              <a:rPr lang="en-US" dirty="0"/>
              <a:t>For more great resources visit: https://www.usbiologyteaching.com/</a:t>
            </a:r>
          </a:p>
          <a:p>
            <a:endParaRPr lang="en-US" dirty="0"/>
          </a:p>
        </p:txBody>
      </p:sp>
      <p:sp>
        <p:nvSpPr>
          <p:cNvPr id="4" name="Slide Number Placeholder 3"/>
          <p:cNvSpPr>
            <a:spLocks noGrp="1"/>
          </p:cNvSpPr>
          <p:nvPr>
            <p:ph type="sldNum" sz="quarter" idx="5"/>
          </p:nvPr>
        </p:nvSpPr>
        <p:spPr/>
        <p:txBody>
          <a:bodyPr/>
          <a:lstStyle/>
          <a:p>
            <a:fld id="{A1C7071C-8BA7-4557-AFD8-4F87BEEC0187}" type="slidenum">
              <a:rPr lang="en-US" smtClean="0"/>
              <a:t>6</a:t>
            </a:fld>
            <a:endParaRPr lang="en-US"/>
          </a:p>
        </p:txBody>
      </p:sp>
    </p:spTree>
    <p:extLst>
      <p:ext uri="{BB962C8B-B14F-4D97-AF65-F5344CB8AC3E}">
        <p14:creationId xmlns:p14="http://schemas.microsoft.com/office/powerpoint/2010/main" val="1817194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 Digital Online, LLC </a:t>
            </a:r>
          </a:p>
          <a:p>
            <a:r>
              <a:rPr lang="en-US" dirty="0"/>
              <a:t>For more great resources visit: https://www.usbiologyteaching.com/</a:t>
            </a:r>
          </a:p>
          <a:p>
            <a:endParaRPr lang="en-US" dirty="0"/>
          </a:p>
        </p:txBody>
      </p:sp>
      <p:sp>
        <p:nvSpPr>
          <p:cNvPr id="4" name="Slide Number Placeholder 3"/>
          <p:cNvSpPr>
            <a:spLocks noGrp="1"/>
          </p:cNvSpPr>
          <p:nvPr>
            <p:ph type="sldNum" sz="quarter" idx="5"/>
          </p:nvPr>
        </p:nvSpPr>
        <p:spPr/>
        <p:txBody>
          <a:bodyPr/>
          <a:lstStyle/>
          <a:p>
            <a:fld id="{A1C7071C-8BA7-4557-AFD8-4F87BEEC0187}" type="slidenum">
              <a:rPr lang="en-US" smtClean="0"/>
              <a:t>7</a:t>
            </a:fld>
            <a:endParaRPr lang="en-US"/>
          </a:p>
        </p:txBody>
      </p:sp>
    </p:spTree>
    <p:extLst>
      <p:ext uri="{BB962C8B-B14F-4D97-AF65-F5344CB8AC3E}">
        <p14:creationId xmlns:p14="http://schemas.microsoft.com/office/powerpoint/2010/main" val="1099686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 Digital Online, LLC </a:t>
            </a:r>
          </a:p>
          <a:p>
            <a:r>
              <a:rPr lang="en-US" dirty="0"/>
              <a:t>For more great resources visit: https://www.usbiologyteaching.com/</a:t>
            </a:r>
          </a:p>
          <a:p>
            <a:endParaRPr lang="en-US" dirty="0"/>
          </a:p>
        </p:txBody>
      </p:sp>
      <p:sp>
        <p:nvSpPr>
          <p:cNvPr id="4" name="Slide Number Placeholder 3"/>
          <p:cNvSpPr>
            <a:spLocks noGrp="1"/>
          </p:cNvSpPr>
          <p:nvPr>
            <p:ph type="sldNum" sz="quarter" idx="5"/>
          </p:nvPr>
        </p:nvSpPr>
        <p:spPr/>
        <p:txBody>
          <a:bodyPr/>
          <a:lstStyle/>
          <a:p>
            <a:fld id="{A1C7071C-8BA7-4557-AFD8-4F87BEEC0187}" type="slidenum">
              <a:rPr lang="en-US" smtClean="0"/>
              <a:t>8</a:t>
            </a:fld>
            <a:endParaRPr lang="en-US"/>
          </a:p>
        </p:txBody>
      </p:sp>
    </p:spTree>
    <p:extLst>
      <p:ext uri="{BB962C8B-B14F-4D97-AF65-F5344CB8AC3E}">
        <p14:creationId xmlns:p14="http://schemas.microsoft.com/office/powerpoint/2010/main" val="3187560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 Digital Online, LLC </a:t>
            </a:r>
          </a:p>
          <a:p>
            <a:r>
              <a:rPr lang="en-US" dirty="0"/>
              <a:t>For more great resources visit: https://www.usbiologyteaching.com/</a:t>
            </a:r>
          </a:p>
          <a:p>
            <a:endParaRPr lang="en-US" dirty="0"/>
          </a:p>
        </p:txBody>
      </p:sp>
      <p:sp>
        <p:nvSpPr>
          <p:cNvPr id="4" name="Slide Number Placeholder 3"/>
          <p:cNvSpPr>
            <a:spLocks noGrp="1"/>
          </p:cNvSpPr>
          <p:nvPr>
            <p:ph type="sldNum" sz="quarter" idx="5"/>
          </p:nvPr>
        </p:nvSpPr>
        <p:spPr/>
        <p:txBody>
          <a:bodyPr/>
          <a:lstStyle/>
          <a:p>
            <a:fld id="{A1C7071C-8BA7-4557-AFD8-4F87BEEC0187}" type="slidenum">
              <a:rPr lang="en-US" smtClean="0"/>
              <a:t>9</a:t>
            </a:fld>
            <a:endParaRPr lang="en-US"/>
          </a:p>
        </p:txBody>
      </p:sp>
    </p:spTree>
    <p:extLst>
      <p:ext uri="{BB962C8B-B14F-4D97-AF65-F5344CB8AC3E}">
        <p14:creationId xmlns:p14="http://schemas.microsoft.com/office/powerpoint/2010/main" val="410068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05567-E261-4531-BF01-FC97DD08F6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FA416A-4980-4163-ACC1-1269EDAE9F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25719D-4A3D-4461-8233-E4353E215CE5}"/>
              </a:ext>
            </a:extLst>
          </p:cNvPr>
          <p:cNvSpPr>
            <a:spLocks noGrp="1"/>
          </p:cNvSpPr>
          <p:nvPr>
            <p:ph type="dt" sz="half" idx="10"/>
          </p:nvPr>
        </p:nvSpPr>
        <p:spPr/>
        <p:txBody>
          <a:bodyPr/>
          <a:lstStyle/>
          <a:p>
            <a:fld id="{2459BB7E-4A59-44C8-9253-52D5C6103A63}" type="datetimeFigureOut">
              <a:rPr lang="en-US" smtClean="0"/>
              <a:t>1/30/2022</a:t>
            </a:fld>
            <a:endParaRPr lang="en-US"/>
          </a:p>
        </p:txBody>
      </p:sp>
      <p:sp>
        <p:nvSpPr>
          <p:cNvPr id="5" name="Footer Placeholder 4">
            <a:extLst>
              <a:ext uri="{FF2B5EF4-FFF2-40B4-BE49-F238E27FC236}">
                <a16:creationId xmlns:a16="http://schemas.microsoft.com/office/drawing/2014/main" id="{1C3682D3-6359-436C-BFA8-5ACEEFBA6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C2C4C-FCCC-4815-A443-AAE4EAE54904}"/>
              </a:ext>
            </a:extLst>
          </p:cNvPr>
          <p:cNvSpPr>
            <a:spLocks noGrp="1"/>
          </p:cNvSpPr>
          <p:nvPr>
            <p:ph type="sldNum" sz="quarter" idx="12"/>
          </p:nvPr>
        </p:nvSpPr>
        <p:spPr/>
        <p:txBody>
          <a:bodyPr/>
          <a:lstStyle/>
          <a:p>
            <a:fld id="{599F428A-0985-4367-A9FF-4C84507723F2}" type="slidenum">
              <a:rPr lang="en-US" smtClean="0"/>
              <a:t>‹#›</a:t>
            </a:fld>
            <a:endParaRPr lang="en-US"/>
          </a:p>
        </p:txBody>
      </p:sp>
    </p:spTree>
    <p:extLst>
      <p:ext uri="{BB962C8B-B14F-4D97-AF65-F5344CB8AC3E}">
        <p14:creationId xmlns:p14="http://schemas.microsoft.com/office/powerpoint/2010/main" val="155734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D1FA-AB7E-419F-9B80-800CD5302E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7C1307-5140-4CBB-A70A-4DD0B7792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47E71-0D29-4CC4-AEDF-1524FE31CAF1}"/>
              </a:ext>
            </a:extLst>
          </p:cNvPr>
          <p:cNvSpPr>
            <a:spLocks noGrp="1"/>
          </p:cNvSpPr>
          <p:nvPr>
            <p:ph type="dt" sz="half" idx="10"/>
          </p:nvPr>
        </p:nvSpPr>
        <p:spPr/>
        <p:txBody>
          <a:bodyPr/>
          <a:lstStyle/>
          <a:p>
            <a:fld id="{2459BB7E-4A59-44C8-9253-52D5C6103A63}" type="datetimeFigureOut">
              <a:rPr lang="en-US" smtClean="0"/>
              <a:t>1/30/2022</a:t>
            </a:fld>
            <a:endParaRPr lang="en-US"/>
          </a:p>
        </p:txBody>
      </p:sp>
      <p:sp>
        <p:nvSpPr>
          <p:cNvPr id="5" name="Footer Placeholder 4">
            <a:extLst>
              <a:ext uri="{FF2B5EF4-FFF2-40B4-BE49-F238E27FC236}">
                <a16:creationId xmlns:a16="http://schemas.microsoft.com/office/drawing/2014/main" id="{D13BFD89-F3A0-4584-AF1A-F8687A760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403A3-00EA-464D-9CEF-F6484C5C9A8E}"/>
              </a:ext>
            </a:extLst>
          </p:cNvPr>
          <p:cNvSpPr>
            <a:spLocks noGrp="1"/>
          </p:cNvSpPr>
          <p:nvPr>
            <p:ph type="sldNum" sz="quarter" idx="12"/>
          </p:nvPr>
        </p:nvSpPr>
        <p:spPr/>
        <p:txBody>
          <a:bodyPr/>
          <a:lstStyle/>
          <a:p>
            <a:fld id="{599F428A-0985-4367-A9FF-4C84507723F2}" type="slidenum">
              <a:rPr lang="en-US" smtClean="0"/>
              <a:t>‹#›</a:t>
            </a:fld>
            <a:endParaRPr lang="en-US"/>
          </a:p>
        </p:txBody>
      </p:sp>
    </p:spTree>
    <p:extLst>
      <p:ext uri="{BB962C8B-B14F-4D97-AF65-F5344CB8AC3E}">
        <p14:creationId xmlns:p14="http://schemas.microsoft.com/office/powerpoint/2010/main" val="380832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6F3B9C-E70C-4A0D-9BD4-852A2B1302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C8160C-22C6-47A3-BEDF-295E04E269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2C5A1-67E8-4F38-8122-DD4660E7920C}"/>
              </a:ext>
            </a:extLst>
          </p:cNvPr>
          <p:cNvSpPr>
            <a:spLocks noGrp="1"/>
          </p:cNvSpPr>
          <p:nvPr>
            <p:ph type="dt" sz="half" idx="10"/>
          </p:nvPr>
        </p:nvSpPr>
        <p:spPr/>
        <p:txBody>
          <a:bodyPr/>
          <a:lstStyle/>
          <a:p>
            <a:fld id="{2459BB7E-4A59-44C8-9253-52D5C6103A63}" type="datetimeFigureOut">
              <a:rPr lang="en-US" smtClean="0"/>
              <a:t>1/30/2022</a:t>
            </a:fld>
            <a:endParaRPr lang="en-US"/>
          </a:p>
        </p:txBody>
      </p:sp>
      <p:sp>
        <p:nvSpPr>
          <p:cNvPr id="5" name="Footer Placeholder 4">
            <a:extLst>
              <a:ext uri="{FF2B5EF4-FFF2-40B4-BE49-F238E27FC236}">
                <a16:creationId xmlns:a16="http://schemas.microsoft.com/office/drawing/2014/main" id="{A050B895-555B-4FE5-8619-B8223A383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BCBC7-E490-4644-8798-462132240BE7}"/>
              </a:ext>
            </a:extLst>
          </p:cNvPr>
          <p:cNvSpPr>
            <a:spLocks noGrp="1"/>
          </p:cNvSpPr>
          <p:nvPr>
            <p:ph type="sldNum" sz="quarter" idx="12"/>
          </p:nvPr>
        </p:nvSpPr>
        <p:spPr/>
        <p:txBody>
          <a:bodyPr/>
          <a:lstStyle/>
          <a:p>
            <a:fld id="{599F428A-0985-4367-A9FF-4C84507723F2}" type="slidenum">
              <a:rPr lang="en-US" smtClean="0"/>
              <a:t>‹#›</a:t>
            </a:fld>
            <a:endParaRPr lang="en-US"/>
          </a:p>
        </p:txBody>
      </p:sp>
    </p:spTree>
    <p:extLst>
      <p:ext uri="{BB962C8B-B14F-4D97-AF65-F5344CB8AC3E}">
        <p14:creationId xmlns:p14="http://schemas.microsoft.com/office/powerpoint/2010/main" val="287938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86FE4-09E0-4412-B924-4E215133AF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FC5C7D-96EC-4D59-A280-E2AB050D42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0389C-400E-4A1E-82E1-A1A6D389B7E7}"/>
              </a:ext>
            </a:extLst>
          </p:cNvPr>
          <p:cNvSpPr>
            <a:spLocks noGrp="1"/>
          </p:cNvSpPr>
          <p:nvPr>
            <p:ph type="dt" sz="half" idx="10"/>
          </p:nvPr>
        </p:nvSpPr>
        <p:spPr/>
        <p:txBody>
          <a:bodyPr/>
          <a:lstStyle/>
          <a:p>
            <a:fld id="{2459BB7E-4A59-44C8-9253-52D5C6103A63}" type="datetimeFigureOut">
              <a:rPr lang="en-US" smtClean="0"/>
              <a:t>1/30/2022</a:t>
            </a:fld>
            <a:endParaRPr lang="en-US"/>
          </a:p>
        </p:txBody>
      </p:sp>
      <p:sp>
        <p:nvSpPr>
          <p:cNvPr id="5" name="Footer Placeholder 4">
            <a:extLst>
              <a:ext uri="{FF2B5EF4-FFF2-40B4-BE49-F238E27FC236}">
                <a16:creationId xmlns:a16="http://schemas.microsoft.com/office/drawing/2014/main" id="{BB0BBA81-BB24-4242-A80D-41D29E7AB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F8A69-D6B4-452F-A5DE-163D3E675CC1}"/>
              </a:ext>
            </a:extLst>
          </p:cNvPr>
          <p:cNvSpPr>
            <a:spLocks noGrp="1"/>
          </p:cNvSpPr>
          <p:nvPr>
            <p:ph type="sldNum" sz="quarter" idx="12"/>
          </p:nvPr>
        </p:nvSpPr>
        <p:spPr/>
        <p:txBody>
          <a:bodyPr/>
          <a:lstStyle/>
          <a:p>
            <a:fld id="{599F428A-0985-4367-A9FF-4C84507723F2}" type="slidenum">
              <a:rPr lang="en-US" smtClean="0"/>
              <a:t>‹#›</a:t>
            </a:fld>
            <a:endParaRPr lang="en-US"/>
          </a:p>
        </p:txBody>
      </p:sp>
    </p:spTree>
    <p:extLst>
      <p:ext uri="{BB962C8B-B14F-4D97-AF65-F5344CB8AC3E}">
        <p14:creationId xmlns:p14="http://schemas.microsoft.com/office/powerpoint/2010/main" val="147112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382DC-F7EB-4385-A004-3D1259D0BD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C9308B-65C6-4B08-A507-DB52546E93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67B0CC-EFB5-46F7-88E1-80CD6AE0380E}"/>
              </a:ext>
            </a:extLst>
          </p:cNvPr>
          <p:cNvSpPr>
            <a:spLocks noGrp="1"/>
          </p:cNvSpPr>
          <p:nvPr>
            <p:ph type="dt" sz="half" idx="10"/>
          </p:nvPr>
        </p:nvSpPr>
        <p:spPr/>
        <p:txBody>
          <a:bodyPr/>
          <a:lstStyle/>
          <a:p>
            <a:fld id="{2459BB7E-4A59-44C8-9253-52D5C6103A63}" type="datetimeFigureOut">
              <a:rPr lang="en-US" smtClean="0"/>
              <a:t>1/30/2022</a:t>
            </a:fld>
            <a:endParaRPr lang="en-US"/>
          </a:p>
        </p:txBody>
      </p:sp>
      <p:sp>
        <p:nvSpPr>
          <p:cNvPr id="5" name="Footer Placeholder 4">
            <a:extLst>
              <a:ext uri="{FF2B5EF4-FFF2-40B4-BE49-F238E27FC236}">
                <a16:creationId xmlns:a16="http://schemas.microsoft.com/office/drawing/2014/main" id="{5C11A1FF-BFAA-4608-9285-8BC41330A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41048-C0D9-4CE3-B70B-EF6BBDF7FD29}"/>
              </a:ext>
            </a:extLst>
          </p:cNvPr>
          <p:cNvSpPr>
            <a:spLocks noGrp="1"/>
          </p:cNvSpPr>
          <p:nvPr>
            <p:ph type="sldNum" sz="quarter" idx="12"/>
          </p:nvPr>
        </p:nvSpPr>
        <p:spPr/>
        <p:txBody>
          <a:bodyPr/>
          <a:lstStyle/>
          <a:p>
            <a:fld id="{599F428A-0985-4367-A9FF-4C84507723F2}" type="slidenum">
              <a:rPr lang="en-US" smtClean="0"/>
              <a:t>‹#›</a:t>
            </a:fld>
            <a:endParaRPr lang="en-US"/>
          </a:p>
        </p:txBody>
      </p:sp>
    </p:spTree>
    <p:extLst>
      <p:ext uri="{BB962C8B-B14F-4D97-AF65-F5344CB8AC3E}">
        <p14:creationId xmlns:p14="http://schemas.microsoft.com/office/powerpoint/2010/main" val="274025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B554-4203-477B-B19B-B11B575518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4E737D-689F-4FE9-8EF5-93F359AB0F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8BD9CA-A7C1-41C2-A544-FE6ECC7945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BB6F75-D839-4F10-A424-A7766DED3803}"/>
              </a:ext>
            </a:extLst>
          </p:cNvPr>
          <p:cNvSpPr>
            <a:spLocks noGrp="1"/>
          </p:cNvSpPr>
          <p:nvPr>
            <p:ph type="dt" sz="half" idx="10"/>
          </p:nvPr>
        </p:nvSpPr>
        <p:spPr/>
        <p:txBody>
          <a:bodyPr/>
          <a:lstStyle/>
          <a:p>
            <a:fld id="{2459BB7E-4A59-44C8-9253-52D5C6103A63}" type="datetimeFigureOut">
              <a:rPr lang="en-US" smtClean="0"/>
              <a:t>1/30/2022</a:t>
            </a:fld>
            <a:endParaRPr lang="en-US"/>
          </a:p>
        </p:txBody>
      </p:sp>
      <p:sp>
        <p:nvSpPr>
          <p:cNvPr id="6" name="Footer Placeholder 5">
            <a:extLst>
              <a:ext uri="{FF2B5EF4-FFF2-40B4-BE49-F238E27FC236}">
                <a16:creationId xmlns:a16="http://schemas.microsoft.com/office/drawing/2014/main" id="{9F83ACE7-F74B-488B-B6D8-5B5B701C81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2D69F-FADF-4FBC-95D9-8F71E6A762B6}"/>
              </a:ext>
            </a:extLst>
          </p:cNvPr>
          <p:cNvSpPr>
            <a:spLocks noGrp="1"/>
          </p:cNvSpPr>
          <p:nvPr>
            <p:ph type="sldNum" sz="quarter" idx="12"/>
          </p:nvPr>
        </p:nvSpPr>
        <p:spPr/>
        <p:txBody>
          <a:bodyPr/>
          <a:lstStyle/>
          <a:p>
            <a:fld id="{599F428A-0985-4367-A9FF-4C84507723F2}" type="slidenum">
              <a:rPr lang="en-US" smtClean="0"/>
              <a:t>‹#›</a:t>
            </a:fld>
            <a:endParaRPr lang="en-US"/>
          </a:p>
        </p:txBody>
      </p:sp>
    </p:spTree>
    <p:extLst>
      <p:ext uri="{BB962C8B-B14F-4D97-AF65-F5344CB8AC3E}">
        <p14:creationId xmlns:p14="http://schemas.microsoft.com/office/powerpoint/2010/main" val="305442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6B88-F318-4743-9289-ACBE50DC46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FBC7-6C03-491C-8E48-DDB7D8624F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47268D-8EEE-4678-AA90-F889D3373D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22EBEB-AFB1-4F62-98CC-49A2C49CB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88F0B8-7FF2-4118-9CB6-58E2932D7A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D59DD7-6032-432F-A69A-329055E17D9F}"/>
              </a:ext>
            </a:extLst>
          </p:cNvPr>
          <p:cNvSpPr>
            <a:spLocks noGrp="1"/>
          </p:cNvSpPr>
          <p:nvPr>
            <p:ph type="dt" sz="half" idx="10"/>
          </p:nvPr>
        </p:nvSpPr>
        <p:spPr/>
        <p:txBody>
          <a:bodyPr/>
          <a:lstStyle/>
          <a:p>
            <a:fld id="{2459BB7E-4A59-44C8-9253-52D5C6103A63}" type="datetimeFigureOut">
              <a:rPr lang="en-US" smtClean="0"/>
              <a:t>1/30/2022</a:t>
            </a:fld>
            <a:endParaRPr lang="en-US"/>
          </a:p>
        </p:txBody>
      </p:sp>
      <p:sp>
        <p:nvSpPr>
          <p:cNvPr id="8" name="Footer Placeholder 7">
            <a:extLst>
              <a:ext uri="{FF2B5EF4-FFF2-40B4-BE49-F238E27FC236}">
                <a16:creationId xmlns:a16="http://schemas.microsoft.com/office/drawing/2014/main" id="{159466D5-A01E-466B-BEE5-D9660262AA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170AE8-3BD2-4B77-90CD-C8182B25BB32}"/>
              </a:ext>
            </a:extLst>
          </p:cNvPr>
          <p:cNvSpPr>
            <a:spLocks noGrp="1"/>
          </p:cNvSpPr>
          <p:nvPr>
            <p:ph type="sldNum" sz="quarter" idx="12"/>
          </p:nvPr>
        </p:nvSpPr>
        <p:spPr/>
        <p:txBody>
          <a:bodyPr/>
          <a:lstStyle/>
          <a:p>
            <a:fld id="{599F428A-0985-4367-A9FF-4C84507723F2}" type="slidenum">
              <a:rPr lang="en-US" smtClean="0"/>
              <a:t>‹#›</a:t>
            </a:fld>
            <a:endParaRPr lang="en-US"/>
          </a:p>
        </p:txBody>
      </p:sp>
    </p:spTree>
    <p:extLst>
      <p:ext uri="{BB962C8B-B14F-4D97-AF65-F5344CB8AC3E}">
        <p14:creationId xmlns:p14="http://schemas.microsoft.com/office/powerpoint/2010/main" val="409254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A5048-4F2A-472A-9F8E-C5B7A8BE36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16FC3E-29B8-4770-B263-7A997B9B74CD}"/>
              </a:ext>
            </a:extLst>
          </p:cNvPr>
          <p:cNvSpPr>
            <a:spLocks noGrp="1"/>
          </p:cNvSpPr>
          <p:nvPr>
            <p:ph type="dt" sz="half" idx="10"/>
          </p:nvPr>
        </p:nvSpPr>
        <p:spPr/>
        <p:txBody>
          <a:bodyPr/>
          <a:lstStyle/>
          <a:p>
            <a:fld id="{2459BB7E-4A59-44C8-9253-52D5C6103A63}" type="datetimeFigureOut">
              <a:rPr lang="en-US" smtClean="0"/>
              <a:t>1/30/2022</a:t>
            </a:fld>
            <a:endParaRPr lang="en-US"/>
          </a:p>
        </p:txBody>
      </p:sp>
      <p:sp>
        <p:nvSpPr>
          <p:cNvPr id="4" name="Footer Placeholder 3">
            <a:extLst>
              <a:ext uri="{FF2B5EF4-FFF2-40B4-BE49-F238E27FC236}">
                <a16:creationId xmlns:a16="http://schemas.microsoft.com/office/drawing/2014/main" id="{AD11F416-224F-4E8C-8B41-E809C9976A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4F1ACC-42E0-4C5D-9DCB-F55C3733B535}"/>
              </a:ext>
            </a:extLst>
          </p:cNvPr>
          <p:cNvSpPr>
            <a:spLocks noGrp="1"/>
          </p:cNvSpPr>
          <p:nvPr>
            <p:ph type="sldNum" sz="quarter" idx="12"/>
          </p:nvPr>
        </p:nvSpPr>
        <p:spPr/>
        <p:txBody>
          <a:bodyPr/>
          <a:lstStyle/>
          <a:p>
            <a:fld id="{599F428A-0985-4367-A9FF-4C84507723F2}" type="slidenum">
              <a:rPr lang="en-US" smtClean="0"/>
              <a:t>‹#›</a:t>
            </a:fld>
            <a:endParaRPr lang="en-US"/>
          </a:p>
        </p:txBody>
      </p:sp>
    </p:spTree>
    <p:extLst>
      <p:ext uri="{BB962C8B-B14F-4D97-AF65-F5344CB8AC3E}">
        <p14:creationId xmlns:p14="http://schemas.microsoft.com/office/powerpoint/2010/main" val="293357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08CC17-D078-4BE8-A316-CB7660BA5ED4}"/>
              </a:ext>
            </a:extLst>
          </p:cNvPr>
          <p:cNvSpPr>
            <a:spLocks noGrp="1"/>
          </p:cNvSpPr>
          <p:nvPr>
            <p:ph type="dt" sz="half" idx="10"/>
          </p:nvPr>
        </p:nvSpPr>
        <p:spPr/>
        <p:txBody>
          <a:bodyPr/>
          <a:lstStyle/>
          <a:p>
            <a:fld id="{2459BB7E-4A59-44C8-9253-52D5C6103A63}" type="datetimeFigureOut">
              <a:rPr lang="en-US" smtClean="0"/>
              <a:t>1/30/2022</a:t>
            </a:fld>
            <a:endParaRPr lang="en-US"/>
          </a:p>
        </p:txBody>
      </p:sp>
      <p:sp>
        <p:nvSpPr>
          <p:cNvPr id="3" name="Footer Placeholder 2">
            <a:extLst>
              <a:ext uri="{FF2B5EF4-FFF2-40B4-BE49-F238E27FC236}">
                <a16:creationId xmlns:a16="http://schemas.microsoft.com/office/drawing/2014/main" id="{D5BA7D9D-FCF4-4FC9-9D6C-FC0498A765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9747DE-E71F-474A-935F-75AEACF122FB}"/>
              </a:ext>
            </a:extLst>
          </p:cNvPr>
          <p:cNvSpPr>
            <a:spLocks noGrp="1"/>
          </p:cNvSpPr>
          <p:nvPr>
            <p:ph type="sldNum" sz="quarter" idx="12"/>
          </p:nvPr>
        </p:nvSpPr>
        <p:spPr/>
        <p:txBody>
          <a:bodyPr/>
          <a:lstStyle/>
          <a:p>
            <a:fld id="{599F428A-0985-4367-A9FF-4C84507723F2}" type="slidenum">
              <a:rPr lang="en-US" smtClean="0"/>
              <a:t>‹#›</a:t>
            </a:fld>
            <a:endParaRPr lang="en-US"/>
          </a:p>
        </p:txBody>
      </p:sp>
    </p:spTree>
    <p:extLst>
      <p:ext uri="{BB962C8B-B14F-4D97-AF65-F5344CB8AC3E}">
        <p14:creationId xmlns:p14="http://schemas.microsoft.com/office/powerpoint/2010/main" val="11596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DD34-87A2-4E0B-9C2D-7A76137BC4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17F817-3A04-4AA3-8FAD-8575F35F7C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81DB6-A6EF-4769-86CF-99B7D6EEA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D3F61-159B-412C-B754-67FFC4A1A8B8}"/>
              </a:ext>
            </a:extLst>
          </p:cNvPr>
          <p:cNvSpPr>
            <a:spLocks noGrp="1"/>
          </p:cNvSpPr>
          <p:nvPr>
            <p:ph type="dt" sz="half" idx="10"/>
          </p:nvPr>
        </p:nvSpPr>
        <p:spPr/>
        <p:txBody>
          <a:bodyPr/>
          <a:lstStyle/>
          <a:p>
            <a:fld id="{2459BB7E-4A59-44C8-9253-52D5C6103A63}" type="datetimeFigureOut">
              <a:rPr lang="en-US" smtClean="0"/>
              <a:t>1/30/2022</a:t>
            </a:fld>
            <a:endParaRPr lang="en-US"/>
          </a:p>
        </p:txBody>
      </p:sp>
      <p:sp>
        <p:nvSpPr>
          <p:cNvPr id="6" name="Footer Placeholder 5">
            <a:extLst>
              <a:ext uri="{FF2B5EF4-FFF2-40B4-BE49-F238E27FC236}">
                <a16:creationId xmlns:a16="http://schemas.microsoft.com/office/drawing/2014/main" id="{648802E4-C5BE-4B79-9D48-94B9D7ACC6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D2C24C-233A-4452-AC6F-29FBC47690A1}"/>
              </a:ext>
            </a:extLst>
          </p:cNvPr>
          <p:cNvSpPr>
            <a:spLocks noGrp="1"/>
          </p:cNvSpPr>
          <p:nvPr>
            <p:ph type="sldNum" sz="quarter" idx="12"/>
          </p:nvPr>
        </p:nvSpPr>
        <p:spPr/>
        <p:txBody>
          <a:bodyPr/>
          <a:lstStyle/>
          <a:p>
            <a:fld id="{599F428A-0985-4367-A9FF-4C84507723F2}" type="slidenum">
              <a:rPr lang="en-US" smtClean="0"/>
              <a:t>‹#›</a:t>
            </a:fld>
            <a:endParaRPr lang="en-US"/>
          </a:p>
        </p:txBody>
      </p:sp>
    </p:spTree>
    <p:extLst>
      <p:ext uri="{BB962C8B-B14F-4D97-AF65-F5344CB8AC3E}">
        <p14:creationId xmlns:p14="http://schemas.microsoft.com/office/powerpoint/2010/main" val="91957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1D6D-33CC-4443-A243-8D1E9B824B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ED800D-B730-4655-9260-20D60D599F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259A0D-7691-4468-BAD4-E4FA80BF1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C4798-05A5-4D19-9860-843732E43CA6}"/>
              </a:ext>
            </a:extLst>
          </p:cNvPr>
          <p:cNvSpPr>
            <a:spLocks noGrp="1"/>
          </p:cNvSpPr>
          <p:nvPr>
            <p:ph type="dt" sz="half" idx="10"/>
          </p:nvPr>
        </p:nvSpPr>
        <p:spPr/>
        <p:txBody>
          <a:bodyPr/>
          <a:lstStyle/>
          <a:p>
            <a:fld id="{2459BB7E-4A59-44C8-9253-52D5C6103A63}" type="datetimeFigureOut">
              <a:rPr lang="en-US" smtClean="0"/>
              <a:t>1/30/2022</a:t>
            </a:fld>
            <a:endParaRPr lang="en-US"/>
          </a:p>
        </p:txBody>
      </p:sp>
      <p:sp>
        <p:nvSpPr>
          <p:cNvPr id="6" name="Footer Placeholder 5">
            <a:extLst>
              <a:ext uri="{FF2B5EF4-FFF2-40B4-BE49-F238E27FC236}">
                <a16:creationId xmlns:a16="http://schemas.microsoft.com/office/drawing/2014/main" id="{856412B3-54A8-49DB-92E8-187B56AE12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2FCBF-25C9-4B1F-BD5D-E344106F7974}"/>
              </a:ext>
            </a:extLst>
          </p:cNvPr>
          <p:cNvSpPr>
            <a:spLocks noGrp="1"/>
          </p:cNvSpPr>
          <p:nvPr>
            <p:ph type="sldNum" sz="quarter" idx="12"/>
          </p:nvPr>
        </p:nvSpPr>
        <p:spPr/>
        <p:txBody>
          <a:bodyPr/>
          <a:lstStyle/>
          <a:p>
            <a:fld id="{599F428A-0985-4367-A9FF-4C84507723F2}" type="slidenum">
              <a:rPr lang="en-US" smtClean="0"/>
              <a:t>‹#›</a:t>
            </a:fld>
            <a:endParaRPr lang="en-US"/>
          </a:p>
        </p:txBody>
      </p:sp>
    </p:spTree>
    <p:extLst>
      <p:ext uri="{BB962C8B-B14F-4D97-AF65-F5344CB8AC3E}">
        <p14:creationId xmlns:p14="http://schemas.microsoft.com/office/powerpoint/2010/main" val="1548035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32F83B-9BC2-4F96-A388-6D904A27F4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E02B89-7BB1-4927-84D4-48A64D3E3E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B00FB-0F1D-4DE3-A88D-A068C9393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9BB7E-4A59-44C8-9253-52D5C6103A63}" type="datetimeFigureOut">
              <a:rPr lang="en-US" smtClean="0"/>
              <a:t>1/30/2022</a:t>
            </a:fld>
            <a:endParaRPr lang="en-US"/>
          </a:p>
        </p:txBody>
      </p:sp>
      <p:sp>
        <p:nvSpPr>
          <p:cNvPr id="5" name="Footer Placeholder 4">
            <a:extLst>
              <a:ext uri="{FF2B5EF4-FFF2-40B4-BE49-F238E27FC236}">
                <a16:creationId xmlns:a16="http://schemas.microsoft.com/office/drawing/2014/main" id="{8FE2A77E-206C-45DE-A080-3431AEAAB6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B5DC5B-DA6B-46B9-8590-7127BF59AE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F428A-0985-4367-A9FF-4C84507723F2}" type="slidenum">
              <a:rPr lang="en-US" smtClean="0"/>
              <a:t>‹#›</a:t>
            </a:fld>
            <a:endParaRPr lang="en-US"/>
          </a:p>
        </p:txBody>
      </p:sp>
    </p:spTree>
    <p:extLst>
      <p:ext uri="{BB962C8B-B14F-4D97-AF65-F5344CB8AC3E}">
        <p14:creationId xmlns:p14="http://schemas.microsoft.com/office/powerpoint/2010/main" val="3481053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reativecommons.org/licenses/by-nc/3.0/" TargetMode="External"/><Relationship Id="rId4" Type="http://schemas.openxmlformats.org/officeDocument/2006/relationships/hyperlink" Target="https://ohiostate.pressbooks.pub/vethisto/chapter/6-blood-circulation/"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6.sv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6.svg"/><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6.svg"/><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pn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16.sv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6.sv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6.svg"/><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6.sv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3.svg"/><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customXml" Target="../ink/ink3.xml"/><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customXml" Target="../ink/ink2.xml"/><Relationship Id="rId5" Type="http://schemas.openxmlformats.org/officeDocument/2006/relationships/image" Target="../media/image22.png"/><Relationship Id="rId15" Type="http://schemas.openxmlformats.org/officeDocument/2006/relationships/image" Target="../media/image2.png"/><Relationship Id="rId10" Type="http://schemas.openxmlformats.org/officeDocument/2006/relationships/image" Target="../media/image26.png"/><Relationship Id="rId4" Type="http://schemas.openxmlformats.org/officeDocument/2006/relationships/image" Target="../media/image16.svg"/><Relationship Id="rId9" Type="http://schemas.openxmlformats.org/officeDocument/2006/relationships/customXml" Target="../ink/ink1.xml"/><Relationship Id="rId14"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28.png"/><Relationship Id="rId18" Type="http://schemas.openxmlformats.org/officeDocument/2006/relationships/customXml" Target="../ink/ink9.xml"/><Relationship Id="rId3" Type="http://schemas.openxmlformats.org/officeDocument/2006/relationships/image" Target="../media/image16.svg"/><Relationship Id="rId21" Type="http://schemas.openxmlformats.org/officeDocument/2006/relationships/image" Target="../media/image33.png"/><Relationship Id="rId7" Type="http://schemas.openxmlformats.org/officeDocument/2006/relationships/image" Target="../media/image20.svg"/><Relationship Id="rId12" Type="http://schemas.openxmlformats.org/officeDocument/2006/relationships/customXml" Target="../ink/ink6.xml"/><Relationship Id="rId17" Type="http://schemas.openxmlformats.org/officeDocument/2006/relationships/image" Target="../media/image31.png"/><Relationship Id="rId2" Type="http://schemas.openxmlformats.org/officeDocument/2006/relationships/image" Target="../media/image15.png"/><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7.png"/><Relationship Id="rId24" Type="http://schemas.openxmlformats.org/officeDocument/2006/relationships/image" Target="../media/image2.png"/><Relationship Id="rId5" Type="http://schemas.openxmlformats.org/officeDocument/2006/relationships/image" Target="../media/image23.svg"/><Relationship Id="rId15" Type="http://schemas.openxmlformats.org/officeDocument/2006/relationships/image" Target="../media/image30.png"/><Relationship Id="rId23" Type="http://schemas.openxmlformats.org/officeDocument/2006/relationships/image" Target="../media/image34.png"/><Relationship Id="rId10" Type="http://schemas.openxmlformats.org/officeDocument/2006/relationships/customXml" Target="../ink/ink5.xml"/><Relationship Id="rId19" Type="http://schemas.openxmlformats.org/officeDocument/2006/relationships/image" Target="../media/image32.png"/><Relationship Id="rId4" Type="http://schemas.openxmlformats.org/officeDocument/2006/relationships/image" Target="../media/image22.png"/><Relationship Id="rId9" Type="http://schemas.openxmlformats.org/officeDocument/2006/relationships/image" Target="../media/image29.png"/><Relationship Id="rId14" Type="http://schemas.openxmlformats.org/officeDocument/2006/relationships/customXml" Target="../ink/ink7.xml"/><Relationship Id="rId22" Type="http://schemas.openxmlformats.org/officeDocument/2006/relationships/customXml" Target="../ink/ink11.xml"/></Relationships>
</file>

<file path=ppt/slides/_rels/slide2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customXml" Target="../ink/ink14.xml"/><Relationship Id="rId18" Type="http://schemas.openxmlformats.org/officeDocument/2006/relationships/image" Target="../media/image35.png"/><Relationship Id="rId26" Type="http://schemas.openxmlformats.org/officeDocument/2006/relationships/image" Target="../media/image2.png"/><Relationship Id="rId3" Type="http://schemas.openxmlformats.org/officeDocument/2006/relationships/image" Target="../media/image15.png"/><Relationship Id="rId21" Type="http://schemas.openxmlformats.org/officeDocument/2006/relationships/customXml" Target="../ink/ink18.xml"/><Relationship Id="rId7" Type="http://schemas.openxmlformats.org/officeDocument/2006/relationships/image" Target="../media/image19.png"/><Relationship Id="rId12" Type="http://schemas.openxmlformats.org/officeDocument/2006/relationships/image" Target="../media/image27.png"/><Relationship Id="rId17" Type="http://schemas.openxmlformats.org/officeDocument/2006/relationships/customXml" Target="../ink/ink16.xml"/><Relationship Id="rId25" Type="http://schemas.openxmlformats.org/officeDocument/2006/relationships/image" Target="../media/image26.jpeg"/><Relationship Id="rId2" Type="http://schemas.openxmlformats.org/officeDocument/2006/relationships/notesSlide" Target="../notesSlides/notesSlide21.xml"/><Relationship Id="rId16" Type="http://schemas.openxmlformats.org/officeDocument/2006/relationships/image" Target="../media/image30.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customXml" Target="../ink/ink13.xml"/><Relationship Id="rId24" Type="http://schemas.openxmlformats.org/officeDocument/2006/relationships/image" Target="../media/image38.png"/><Relationship Id="rId5" Type="http://schemas.openxmlformats.org/officeDocument/2006/relationships/image" Target="../media/image22.png"/><Relationship Id="rId15" Type="http://schemas.openxmlformats.org/officeDocument/2006/relationships/customXml" Target="../ink/ink15.xml"/><Relationship Id="rId23" Type="http://schemas.openxmlformats.org/officeDocument/2006/relationships/customXml" Target="../ink/ink19.xml"/><Relationship Id="rId10" Type="http://schemas.openxmlformats.org/officeDocument/2006/relationships/image" Target="../media/image29.png"/><Relationship Id="rId19" Type="http://schemas.openxmlformats.org/officeDocument/2006/relationships/customXml" Target="../ink/ink17.xml"/><Relationship Id="rId4" Type="http://schemas.openxmlformats.org/officeDocument/2006/relationships/image" Target="../media/image16.svg"/><Relationship Id="rId9" Type="http://schemas.openxmlformats.org/officeDocument/2006/relationships/customXml" Target="../ink/ink12.xml"/><Relationship Id="rId14" Type="http://schemas.openxmlformats.org/officeDocument/2006/relationships/image" Target="../media/image28.png"/><Relationship Id="rId22"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customXml" Target="../ink/ink22.xml"/><Relationship Id="rId18" Type="http://schemas.openxmlformats.org/officeDocument/2006/relationships/image" Target="../media/image35.png"/><Relationship Id="rId26" Type="http://schemas.openxmlformats.org/officeDocument/2006/relationships/image" Target="../media/image2.png"/><Relationship Id="rId3" Type="http://schemas.openxmlformats.org/officeDocument/2006/relationships/image" Target="../media/image15.png"/><Relationship Id="rId21" Type="http://schemas.openxmlformats.org/officeDocument/2006/relationships/customXml" Target="../ink/ink26.xml"/><Relationship Id="rId7" Type="http://schemas.openxmlformats.org/officeDocument/2006/relationships/image" Target="../media/image19.png"/><Relationship Id="rId12" Type="http://schemas.openxmlformats.org/officeDocument/2006/relationships/image" Target="../media/image27.png"/><Relationship Id="rId17" Type="http://schemas.openxmlformats.org/officeDocument/2006/relationships/customXml" Target="../ink/ink24.xml"/><Relationship Id="rId25" Type="http://schemas.openxmlformats.org/officeDocument/2006/relationships/image" Target="../media/image26.jpeg"/><Relationship Id="rId2" Type="http://schemas.openxmlformats.org/officeDocument/2006/relationships/notesSlide" Target="../notesSlides/notesSlide22.xml"/><Relationship Id="rId16" Type="http://schemas.openxmlformats.org/officeDocument/2006/relationships/image" Target="../media/image30.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customXml" Target="../ink/ink21.xml"/><Relationship Id="rId24" Type="http://schemas.openxmlformats.org/officeDocument/2006/relationships/image" Target="../media/image38.png"/><Relationship Id="rId5" Type="http://schemas.openxmlformats.org/officeDocument/2006/relationships/image" Target="../media/image22.png"/><Relationship Id="rId15" Type="http://schemas.openxmlformats.org/officeDocument/2006/relationships/customXml" Target="../ink/ink23.xml"/><Relationship Id="rId23" Type="http://schemas.openxmlformats.org/officeDocument/2006/relationships/customXml" Target="../ink/ink27.xml"/><Relationship Id="rId10" Type="http://schemas.openxmlformats.org/officeDocument/2006/relationships/image" Target="../media/image29.png"/><Relationship Id="rId19" Type="http://schemas.openxmlformats.org/officeDocument/2006/relationships/customXml" Target="../ink/ink25.xml"/><Relationship Id="rId4" Type="http://schemas.openxmlformats.org/officeDocument/2006/relationships/image" Target="../media/image16.svg"/><Relationship Id="rId9" Type="http://schemas.openxmlformats.org/officeDocument/2006/relationships/customXml" Target="../ink/ink20.xml"/><Relationship Id="rId14" Type="http://schemas.openxmlformats.org/officeDocument/2006/relationships/image" Target="../media/image28.png"/><Relationship Id="rId22"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reativecommons.org/licenses/by-sa/3.0/" TargetMode="External"/><Relationship Id="rId4" Type="http://schemas.openxmlformats.org/officeDocument/2006/relationships/hyperlink" Target="https://en.wikipedia.org/wiki/Fourth_heart_soun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7.jpg"/><Relationship Id="rId7" Type="http://schemas.openxmlformats.org/officeDocument/2006/relationships/hyperlink" Target="https://creativecommons.org/licenses/by-nc/3.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biologycorner.com/anatomy/circulatory/heart/heart_dissection.html" TargetMode="External"/><Relationship Id="rId5" Type="http://schemas.openxmlformats.org/officeDocument/2006/relationships/image" Target="../media/image8.JPG"/><Relationship Id="rId4" Type="http://schemas.openxmlformats.org/officeDocument/2006/relationships/hyperlink" Target="https://www.flickr.com/photos/carolinabio/5120662954" TargetMode="Externa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FE20CB-0C4D-4B52-ACB5-2754DA35B855}"/>
              </a:ext>
            </a:extLst>
          </p:cNvPr>
          <p:cNvSpPr>
            <a:spLocks noGrp="1"/>
          </p:cNvSpPr>
          <p:nvPr>
            <p:ph type="ctrTitle"/>
          </p:nvPr>
        </p:nvSpPr>
        <p:spPr>
          <a:xfrm>
            <a:off x="1366160" y="4376508"/>
            <a:ext cx="9623404" cy="1257202"/>
          </a:xfrm>
        </p:spPr>
        <p:txBody>
          <a:bodyPr>
            <a:normAutofit/>
          </a:bodyPr>
          <a:lstStyle/>
          <a:p>
            <a:pPr algn="l"/>
            <a:r>
              <a:rPr lang="en-US" sz="6600"/>
              <a:t>Heart Drawing</a:t>
            </a:r>
          </a:p>
        </p:txBody>
      </p:sp>
      <p:sp>
        <p:nvSpPr>
          <p:cNvPr id="3" name="Subtitle 2">
            <a:extLst>
              <a:ext uri="{FF2B5EF4-FFF2-40B4-BE49-F238E27FC236}">
                <a16:creationId xmlns:a16="http://schemas.microsoft.com/office/drawing/2014/main" id="{4EB1C041-BA35-46FF-8CAE-DFFF4459E21B}"/>
              </a:ext>
            </a:extLst>
          </p:cNvPr>
          <p:cNvSpPr>
            <a:spLocks noGrp="1"/>
          </p:cNvSpPr>
          <p:nvPr>
            <p:ph type="subTitle" idx="1"/>
          </p:nvPr>
        </p:nvSpPr>
        <p:spPr>
          <a:xfrm>
            <a:off x="1366159" y="5633710"/>
            <a:ext cx="9623404" cy="417227"/>
          </a:xfrm>
        </p:spPr>
        <p:txBody>
          <a:bodyPr>
            <a:normAutofit/>
          </a:bodyPr>
          <a:lstStyle/>
          <a:p>
            <a:pPr algn="l"/>
            <a:r>
              <a:rPr lang="en-US" sz="2200"/>
              <a:t>Learn the anatomy of the human heart!</a:t>
            </a:r>
          </a:p>
        </p:txBody>
      </p:sp>
      <p:sp>
        <p:nvSpPr>
          <p:cNvPr id="42" name="Rectangle 41">
            <a:extLst>
              <a:ext uri="{FF2B5EF4-FFF2-40B4-BE49-F238E27FC236}">
                <a16:creationId xmlns:a16="http://schemas.microsoft.com/office/drawing/2014/main" id="{EF5FE77B-EA4C-4573-8509-E577DCA8A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iagram, company name&#10;&#10;Description automatically generated">
            <a:extLst>
              <a:ext uri="{FF2B5EF4-FFF2-40B4-BE49-F238E27FC236}">
                <a16:creationId xmlns:a16="http://schemas.microsoft.com/office/drawing/2014/main" id="{BF31F746-61B0-4C5F-B091-23CAF62D7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951" y="891540"/>
            <a:ext cx="3217333" cy="3217333"/>
          </a:xfrm>
          <a:prstGeom prst="rect">
            <a:avLst/>
          </a:prstGeom>
          <a:effectLst>
            <a:outerShdw blurRad="406400" dist="317500" dir="5400000" sx="89000" sy="89000" rotWithShape="0">
              <a:prstClr val="black">
                <a:alpha val="15000"/>
              </a:prstClr>
            </a:outerShdw>
          </a:effectLst>
        </p:spPr>
      </p:pic>
      <p:pic>
        <p:nvPicPr>
          <p:cNvPr id="4" name="Picture 3" descr="Logo&#10;&#10;Description automatically generated">
            <a:extLst>
              <a:ext uri="{FF2B5EF4-FFF2-40B4-BE49-F238E27FC236}">
                <a16:creationId xmlns:a16="http://schemas.microsoft.com/office/drawing/2014/main" id="{E651906A-F000-4DCC-8CBE-E25E0014BFF5}"/>
              </a:ext>
            </a:extLst>
          </p:cNvPr>
          <p:cNvPicPr>
            <a:picLocks noChangeAspect="1"/>
          </p:cNvPicPr>
          <p:nvPr/>
        </p:nvPicPr>
        <p:blipFill>
          <a:blip r:embed="rId4"/>
          <a:stretch>
            <a:fillRect/>
          </a:stretch>
        </p:blipFill>
        <p:spPr>
          <a:xfrm>
            <a:off x="6475054" y="1601474"/>
            <a:ext cx="4825407" cy="1797464"/>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958496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3C4D-99FA-4533-9145-DA742833FA11}"/>
              </a:ext>
            </a:extLst>
          </p:cNvPr>
          <p:cNvSpPr>
            <a:spLocks noGrp="1"/>
          </p:cNvSpPr>
          <p:nvPr>
            <p:ph type="title"/>
          </p:nvPr>
        </p:nvSpPr>
        <p:spPr>
          <a:xfrm>
            <a:off x="951322" y="233149"/>
            <a:ext cx="10515600" cy="690677"/>
          </a:xfrm>
        </p:spPr>
        <p:txBody>
          <a:bodyPr>
            <a:noAutofit/>
          </a:bodyPr>
          <a:lstStyle/>
          <a:p>
            <a:r>
              <a:rPr lang="en-US" sz="3200" dirty="0"/>
              <a:t>Step 3: Label the lungs pulmonary circulation and the body systemic circulation.</a:t>
            </a:r>
          </a:p>
        </p:txBody>
      </p:sp>
      <p:pic>
        <p:nvPicPr>
          <p:cNvPr id="5" name="Graphic 4" descr="Heart outline">
            <a:extLst>
              <a:ext uri="{FF2B5EF4-FFF2-40B4-BE49-F238E27FC236}">
                <a16:creationId xmlns:a16="http://schemas.microsoft.com/office/drawing/2014/main" id="{A94BEA07-C9A5-4BBE-BC16-0F7D950FC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4476" y="391258"/>
            <a:ext cx="7140804" cy="7140804"/>
          </a:xfrm>
          <a:prstGeom prst="rect">
            <a:avLst/>
          </a:prstGeom>
        </p:spPr>
      </p:pic>
      <p:pic>
        <p:nvPicPr>
          <p:cNvPr id="7" name="Graphic 6" descr="Lungs with solid fill">
            <a:extLst>
              <a:ext uri="{FF2B5EF4-FFF2-40B4-BE49-F238E27FC236}">
                <a16:creationId xmlns:a16="http://schemas.microsoft.com/office/drawing/2014/main" id="{EE57385D-97B6-43E1-B4BC-2DE2E1B620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077" y="2290006"/>
            <a:ext cx="1778403" cy="1778403"/>
          </a:xfrm>
          <a:prstGeom prst="rect">
            <a:avLst/>
          </a:prstGeom>
        </p:spPr>
      </p:pic>
      <p:pic>
        <p:nvPicPr>
          <p:cNvPr id="9" name="Graphic 8" descr="Skeleton with solid fill">
            <a:extLst>
              <a:ext uri="{FF2B5EF4-FFF2-40B4-BE49-F238E27FC236}">
                <a16:creationId xmlns:a16="http://schemas.microsoft.com/office/drawing/2014/main" id="{72F09322-9C7C-4E40-B484-6063086E02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2921" y="2394408"/>
            <a:ext cx="1674001" cy="1674001"/>
          </a:xfrm>
          <a:prstGeom prst="rect">
            <a:avLst/>
          </a:prstGeom>
        </p:spPr>
      </p:pic>
      <p:sp>
        <p:nvSpPr>
          <p:cNvPr id="3" name="TextBox 2">
            <a:extLst>
              <a:ext uri="{FF2B5EF4-FFF2-40B4-BE49-F238E27FC236}">
                <a16:creationId xmlns:a16="http://schemas.microsoft.com/office/drawing/2014/main" id="{328E5558-D650-46AA-8F9F-7F6CC03D4031}"/>
              </a:ext>
            </a:extLst>
          </p:cNvPr>
          <p:cNvSpPr txBox="1"/>
          <p:nvPr/>
        </p:nvSpPr>
        <p:spPr>
          <a:xfrm>
            <a:off x="740575" y="3975271"/>
            <a:ext cx="1778403" cy="307777"/>
          </a:xfrm>
          <a:prstGeom prst="rect">
            <a:avLst/>
          </a:prstGeom>
          <a:noFill/>
        </p:spPr>
        <p:txBody>
          <a:bodyPr wrap="square" rtlCol="0">
            <a:spAutoFit/>
          </a:bodyPr>
          <a:lstStyle/>
          <a:p>
            <a:r>
              <a:rPr lang="en-US" sz="1400" dirty="0"/>
              <a:t>Pulmonary circulation</a:t>
            </a:r>
          </a:p>
        </p:txBody>
      </p:sp>
      <p:sp>
        <p:nvSpPr>
          <p:cNvPr id="8" name="TextBox 7">
            <a:extLst>
              <a:ext uri="{FF2B5EF4-FFF2-40B4-BE49-F238E27FC236}">
                <a16:creationId xmlns:a16="http://schemas.microsoft.com/office/drawing/2014/main" id="{093EC0B3-D103-48FE-A627-8D00251B59A8}"/>
              </a:ext>
            </a:extLst>
          </p:cNvPr>
          <p:cNvSpPr txBox="1"/>
          <p:nvPr/>
        </p:nvSpPr>
        <p:spPr>
          <a:xfrm>
            <a:off x="9877762" y="4138805"/>
            <a:ext cx="1783980" cy="307777"/>
          </a:xfrm>
          <a:prstGeom prst="rect">
            <a:avLst/>
          </a:prstGeom>
          <a:noFill/>
        </p:spPr>
        <p:txBody>
          <a:bodyPr wrap="square" rtlCol="0">
            <a:spAutoFit/>
          </a:bodyPr>
          <a:lstStyle/>
          <a:p>
            <a:r>
              <a:rPr lang="en-US" sz="1400" dirty="0"/>
              <a:t>Systemic circulation</a:t>
            </a:r>
          </a:p>
        </p:txBody>
      </p:sp>
      <p:pic>
        <p:nvPicPr>
          <p:cNvPr id="10" name="Picture 9" descr="Logo&#10;&#10;Description automatically generated">
            <a:extLst>
              <a:ext uri="{FF2B5EF4-FFF2-40B4-BE49-F238E27FC236}">
                <a16:creationId xmlns:a16="http://schemas.microsoft.com/office/drawing/2014/main" id="{593EAA35-37E8-47BB-81D5-AC43D0B93028}"/>
              </a:ext>
            </a:extLst>
          </p:cNvPr>
          <p:cNvPicPr>
            <a:picLocks noChangeAspect="1"/>
          </p:cNvPicPr>
          <p:nvPr/>
        </p:nvPicPr>
        <p:blipFill>
          <a:blip r:embed="rId9"/>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1625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D8A763-C110-4857-89BE-A86221D54F66}"/>
              </a:ext>
            </a:extLst>
          </p:cNvPr>
          <p:cNvSpPr>
            <a:spLocks noGrp="1"/>
          </p:cNvSpPr>
          <p:nvPr>
            <p:ph type="title"/>
          </p:nvPr>
        </p:nvSpPr>
        <p:spPr>
          <a:xfrm>
            <a:off x="6412091" y="501651"/>
            <a:ext cx="4395340" cy="1716255"/>
          </a:xfrm>
        </p:spPr>
        <p:txBody>
          <a:bodyPr anchor="b">
            <a:normAutofit/>
          </a:bodyPr>
          <a:lstStyle/>
          <a:p>
            <a:r>
              <a:rPr lang="en-US" sz="5600"/>
              <a:t>Circulation in the body</a:t>
            </a:r>
          </a:p>
        </p:txBody>
      </p:sp>
      <p:sp>
        <p:nvSpPr>
          <p:cNvPr id="18" name="Rectangle 17">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B308652C-C1DF-4B4E-867E-C9970F0268C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6426" r="-2" b="-2"/>
          <a:stretch/>
        </p:blipFill>
        <p:spPr>
          <a:xfrm>
            <a:off x="774624" y="299509"/>
            <a:ext cx="4230662" cy="6258983"/>
          </a:xfrm>
          <a:prstGeom prst="rect">
            <a:avLst/>
          </a:prstGeom>
        </p:spPr>
      </p:pic>
      <p:sp>
        <p:nvSpPr>
          <p:cNvPr id="3" name="Content Placeholder 2">
            <a:extLst>
              <a:ext uri="{FF2B5EF4-FFF2-40B4-BE49-F238E27FC236}">
                <a16:creationId xmlns:a16="http://schemas.microsoft.com/office/drawing/2014/main" id="{9279B94F-6474-499B-9440-F07741E428AC}"/>
              </a:ext>
            </a:extLst>
          </p:cNvPr>
          <p:cNvSpPr>
            <a:spLocks noGrp="1"/>
          </p:cNvSpPr>
          <p:nvPr>
            <p:ph idx="1"/>
          </p:nvPr>
        </p:nvSpPr>
        <p:spPr>
          <a:xfrm>
            <a:off x="6392583" y="2645922"/>
            <a:ext cx="4434721" cy="3710427"/>
          </a:xfrm>
        </p:spPr>
        <p:txBody>
          <a:bodyPr anchor="t">
            <a:normAutofit/>
          </a:bodyPr>
          <a:lstStyle/>
          <a:p>
            <a:r>
              <a:rPr lang="en-US" sz="2000" b="1">
                <a:solidFill>
                  <a:schemeClr val="tx1">
                    <a:alpha val="80000"/>
                  </a:schemeClr>
                </a:solidFill>
              </a:rPr>
              <a:t>Systemic circulation</a:t>
            </a:r>
            <a:r>
              <a:rPr lang="en-US" sz="2000">
                <a:solidFill>
                  <a:schemeClr val="tx1">
                    <a:alpha val="80000"/>
                  </a:schemeClr>
                </a:solidFill>
              </a:rPr>
              <a:t> pumps oxygenated blood to the body and returns deoxygenated blood back to the heart.</a:t>
            </a:r>
          </a:p>
          <a:p>
            <a:endParaRPr lang="en-US" sz="2000">
              <a:solidFill>
                <a:schemeClr val="tx1">
                  <a:alpha val="80000"/>
                </a:schemeClr>
              </a:solidFill>
            </a:endParaRPr>
          </a:p>
          <a:p>
            <a:r>
              <a:rPr lang="en-US" sz="2000">
                <a:solidFill>
                  <a:schemeClr val="tx1">
                    <a:alpha val="80000"/>
                  </a:schemeClr>
                </a:solidFill>
              </a:rPr>
              <a:t>In </a:t>
            </a:r>
            <a:r>
              <a:rPr lang="en-US" sz="2000" b="1">
                <a:solidFill>
                  <a:schemeClr val="tx1">
                    <a:alpha val="80000"/>
                  </a:schemeClr>
                </a:solidFill>
              </a:rPr>
              <a:t>pulmonary circulation</a:t>
            </a:r>
            <a:r>
              <a:rPr lang="en-US" sz="2000">
                <a:solidFill>
                  <a:schemeClr val="tx1">
                    <a:alpha val="80000"/>
                  </a:schemeClr>
                </a:solidFill>
              </a:rPr>
              <a:t>, deoxygenated blood moves to the lungs to pick up oxygen (also releases CO</a:t>
            </a:r>
            <a:r>
              <a:rPr lang="en-US" sz="2000" baseline="-25000">
                <a:solidFill>
                  <a:schemeClr val="tx1">
                    <a:alpha val="80000"/>
                  </a:schemeClr>
                </a:solidFill>
              </a:rPr>
              <a:t>2</a:t>
            </a:r>
            <a:r>
              <a:rPr lang="en-US" sz="2000">
                <a:solidFill>
                  <a:schemeClr val="tx1">
                    <a:alpha val="80000"/>
                  </a:schemeClr>
                </a:solidFill>
              </a:rPr>
              <a:t>) and returns to the heart where it can be then delivery throughout the body.</a:t>
            </a:r>
            <a:endParaRPr lang="en-US" sz="2000" baseline="-25000">
              <a:solidFill>
                <a:schemeClr val="tx1">
                  <a:alpha val="80000"/>
                </a:schemeClr>
              </a:solidFill>
            </a:endParaRPr>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A045524-9E63-4922-A3C1-CA287C7C0A86}"/>
              </a:ext>
            </a:extLst>
          </p:cNvPr>
          <p:cNvSpPr txBox="1"/>
          <p:nvPr/>
        </p:nvSpPr>
        <p:spPr>
          <a:xfrm>
            <a:off x="2685420" y="6358437"/>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ohiostate.pressbooks.pub/vethisto/chapter/6-blood-circulatio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pic>
        <p:nvPicPr>
          <p:cNvPr id="10" name="Picture 9" descr="Logo&#10;&#10;Description automatically generated">
            <a:extLst>
              <a:ext uri="{FF2B5EF4-FFF2-40B4-BE49-F238E27FC236}">
                <a16:creationId xmlns:a16="http://schemas.microsoft.com/office/drawing/2014/main" id="{73B68200-640C-4F6F-9B5B-1864428E1BBC}"/>
              </a:ext>
            </a:extLst>
          </p:cNvPr>
          <p:cNvPicPr>
            <a:picLocks noChangeAspect="1"/>
          </p:cNvPicPr>
          <p:nvPr/>
        </p:nvPicPr>
        <p:blipFill>
          <a:blip r:embed="rId6"/>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039709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3C4D-99FA-4533-9145-DA742833FA11}"/>
              </a:ext>
            </a:extLst>
          </p:cNvPr>
          <p:cNvSpPr>
            <a:spLocks noGrp="1"/>
          </p:cNvSpPr>
          <p:nvPr>
            <p:ph type="title"/>
          </p:nvPr>
        </p:nvSpPr>
        <p:spPr>
          <a:xfrm>
            <a:off x="951322" y="391258"/>
            <a:ext cx="10515600" cy="690677"/>
          </a:xfrm>
        </p:spPr>
        <p:txBody>
          <a:bodyPr>
            <a:noAutofit/>
          </a:bodyPr>
          <a:lstStyle/>
          <a:p>
            <a:r>
              <a:rPr lang="en-US" sz="2400" dirty="0"/>
              <a:t>Step 4: Remember our heart has four chambers. Draw lines on your heart  as shown to separate your heart into FOUR chambers. You can leave gaps as shown to leave room for some of the valves. </a:t>
            </a:r>
          </a:p>
        </p:txBody>
      </p:sp>
      <p:pic>
        <p:nvPicPr>
          <p:cNvPr id="5" name="Graphic 4" descr="Heart outline">
            <a:extLst>
              <a:ext uri="{FF2B5EF4-FFF2-40B4-BE49-F238E27FC236}">
                <a16:creationId xmlns:a16="http://schemas.microsoft.com/office/drawing/2014/main" id="{A94BEA07-C9A5-4BBE-BC16-0F7D950FC8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4476" y="391258"/>
            <a:ext cx="7140804" cy="7140804"/>
          </a:xfrm>
          <a:prstGeom prst="rect">
            <a:avLst/>
          </a:prstGeom>
        </p:spPr>
      </p:pic>
      <p:pic>
        <p:nvPicPr>
          <p:cNvPr id="7" name="Graphic 6" descr="Lungs with solid fill">
            <a:extLst>
              <a:ext uri="{FF2B5EF4-FFF2-40B4-BE49-F238E27FC236}">
                <a16:creationId xmlns:a16="http://schemas.microsoft.com/office/drawing/2014/main" id="{EE57385D-97B6-43E1-B4BC-2DE2E1B620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7104" y="2500951"/>
            <a:ext cx="1520487" cy="1520487"/>
          </a:xfrm>
          <a:prstGeom prst="rect">
            <a:avLst/>
          </a:prstGeom>
        </p:spPr>
      </p:pic>
      <p:pic>
        <p:nvPicPr>
          <p:cNvPr id="9" name="Graphic 8" descr="Skeleton with solid fill">
            <a:extLst>
              <a:ext uri="{FF2B5EF4-FFF2-40B4-BE49-F238E27FC236}">
                <a16:creationId xmlns:a16="http://schemas.microsoft.com/office/drawing/2014/main" id="{72F09322-9C7C-4E40-B484-6063086E02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64191" y="2500951"/>
            <a:ext cx="1494891" cy="1494891"/>
          </a:xfrm>
          <a:prstGeom prst="rect">
            <a:avLst/>
          </a:prstGeom>
        </p:spPr>
      </p:pic>
      <p:sp>
        <p:nvSpPr>
          <p:cNvPr id="3" name="TextBox 2">
            <a:extLst>
              <a:ext uri="{FF2B5EF4-FFF2-40B4-BE49-F238E27FC236}">
                <a16:creationId xmlns:a16="http://schemas.microsoft.com/office/drawing/2014/main" id="{328E5558-D650-46AA-8F9F-7F6CC03D4031}"/>
              </a:ext>
            </a:extLst>
          </p:cNvPr>
          <p:cNvSpPr txBox="1"/>
          <p:nvPr/>
        </p:nvSpPr>
        <p:spPr>
          <a:xfrm>
            <a:off x="537133" y="4079986"/>
            <a:ext cx="1791643" cy="307777"/>
          </a:xfrm>
          <a:prstGeom prst="rect">
            <a:avLst/>
          </a:prstGeom>
          <a:noFill/>
        </p:spPr>
        <p:txBody>
          <a:bodyPr wrap="square" rtlCol="0">
            <a:spAutoFit/>
          </a:bodyPr>
          <a:lstStyle/>
          <a:p>
            <a:r>
              <a:rPr lang="en-US" sz="1400" dirty="0"/>
              <a:t>Pulmonary circulation</a:t>
            </a:r>
          </a:p>
        </p:txBody>
      </p:sp>
      <p:sp>
        <p:nvSpPr>
          <p:cNvPr id="8" name="TextBox 7">
            <a:extLst>
              <a:ext uri="{FF2B5EF4-FFF2-40B4-BE49-F238E27FC236}">
                <a16:creationId xmlns:a16="http://schemas.microsoft.com/office/drawing/2014/main" id="{093EC0B3-D103-48FE-A627-8D00251B59A8}"/>
              </a:ext>
            </a:extLst>
          </p:cNvPr>
          <p:cNvSpPr txBox="1"/>
          <p:nvPr/>
        </p:nvSpPr>
        <p:spPr>
          <a:xfrm>
            <a:off x="9880980" y="4021438"/>
            <a:ext cx="1695921" cy="307777"/>
          </a:xfrm>
          <a:prstGeom prst="rect">
            <a:avLst/>
          </a:prstGeom>
          <a:noFill/>
        </p:spPr>
        <p:txBody>
          <a:bodyPr wrap="square" rtlCol="0">
            <a:spAutoFit/>
          </a:bodyPr>
          <a:lstStyle/>
          <a:p>
            <a:r>
              <a:rPr lang="en-US" sz="1400" dirty="0"/>
              <a:t>Systemic circulation</a:t>
            </a:r>
          </a:p>
        </p:txBody>
      </p:sp>
      <p:cxnSp>
        <p:nvCxnSpPr>
          <p:cNvPr id="6" name="Straight Connector 5">
            <a:extLst>
              <a:ext uri="{FF2B5EF4-FFF2-40B4-BE49-F238E27FC236}">
                <a16:creationId xmlns:a16="http://schemas.microsoft.com/office/drawing/2014/main" id="{0D69CCBF-7CBF-44A5-8781-821F7860E974}"/>
              </a:ext>
            </a:extLst>
          </p:cNvPr>
          <p:cNvCxnSpPr/>
          <p:nvPr/>
        </p:nvCxnSpPr>
        <p:spPr>
          <a:xfrm>
            <a:off x="6096000" y="2688167"/>
            <a:ext cx="8878" cy="34863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A8C8632-75D5-4C62-BF37-13753F3ED5E4}"/>
              </a:ext>
            </a:extLst>
          </p:cNvPr>
          <p:cNvCxnSpPr>
            <a:cxnSpLocks/>
          </p:cNvCxnSpPr>
          <p:nvPr/>
        </p:nvCxnSpPr>
        <p:spPr>
          <a:xfrm flipV="1">
            <a:off x="4004642" y="3280480"/>
            <a:ext cx="599431" cy="46431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8B8E50-BDEC-47AB-BDC6-51F2C27FEF89}"/>
              </a:ext>
            </a:extLst>
          </p:cNvPr>
          <p:cNvCxnSpPr>
            <a:cxnSpLocks/>
          </p:cNvCxnSpPr>
          <p:nvPr/>
        </p:nvCxnSpPr>
        <p:spPr>
          <a:xfrm>
            <a:off x="6358735" y="2372369"/>
            <a:ext cx="1107294" cy="90811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BC107F8-360F-4A7C-BD6A-7BFEAD4EB08E}"/>
              </a:ext>
            </a:extLst>
          </p:cNvPr>
          <p:cNvCxnSpPr>
            <a:cxnSpLocks/>
          </p:cNvCxnSpPr>
          <p:nvPr/>
        </p:nvCxnSpPr>
        <p:spPr>
          <a:xfrm flipV="1">
            <a:off x="5022975" y="2336190"/>
            <a:ext cx="784114" cy="634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5FAB3A0-C7DC-4ADF-8CD8-2B01A0AAC5E4}"/>
              </a:ext>
            </a:extLst>
          </p:cNvPr>
          <p:cNvCxnSpPr>
            <a:cxnSpLocks/>
          </p:cNvCxnSpPr>
          <p:nvPr/>
        </p:nvCxnSpPr>
        <p:spPr>
          <a:xfrm>
            <a:off x="7814821" y="3512639"/>
            <a:ext cx="350776" cy="35588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Logo&#10;&#10;Description automatically generated">
            <a:extLst>
              <a:ext uri="{FF2B5EF4-FFF2-40B4-BE49-F238E27FC236}">
                <a16:creationId xmlns:a16="http://schemas.microsoft.com/office/drawing/2014/main" id="{0E7DAD07-A25F-4B11-B6BE-1DA59734C68F}"/>
              </a:ext>
            </a:extLst>
          </p:cNvPr>
          <p:cNvPicPr>
            <a:picLocks noChangeAspect="1"/>
          </p:cNvPicPr>
          <p:nvPr/>
        </p:nvPicPr>
        <p:blipFill>
          <a:blip r:embed="rId8"/>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441090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descr="Heart outline">
            <a:extLst>
              <a:ext uri="{FF2B5EF4-FFF2-40B4-BE49-F238E27FC236}">
                <a16:creationId xmlns:a16="http://schemas.microsoft.com/office/drawing/2014/main" id="{C1BEB90E-5015-4479-B580-AA48C1F03D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4476" y="391258"/>
            <a:ext cx="7140804" cy="7140804"/>
          </a:xfrm>
          <a:prstGeom prst="rect">
            <a:avLst/>
          </a:prstGeom>
        </p:spPr>
      </p:pic>
      <p:sp>
        <p:nvSpPr>
          <p:cNvPr id="2" name="Title 1">
            <a:extLst>
              <a:ext uri="{FF2B5EF4-FFF2-40B4-BE49-F238E27FC236}">
                <a16:creationId xmlns:a16="http://schemas.microsoft.com/office/drawing/2014/main" id="{23963C4D-99FA-4533-9145-DA742833FA11}"/>
              </a:ext>
            </a:extLst>
          </p:cNvPr>
          <p:cNvSpPr>
            <a:spLocks noGrp="1"/>
          </p:cNvSpPr>
          <p:nvPr>
            <p:ph type="title"/>
          </p:nvPr>
        </p:nvSpPr>
        <p:spPr>
          <a:xfrm>
            <a:off x="951322" y="391258"/>
            <a:ext cx="10515600" cy="690677"/>
          </a:xfrm>
        </p:spPr>
        <p:txBody>
          <a:bodyPr>
            <a:noAutofit/>
          </a:bodyPr>
          <a:lstStyle/>
          <a:p>
            <a:r>
              <a:rPr lang="en-US" sz="2000" dirty="0"/>
              <a:t>Step 5: Let’s add some labels. There are four chambers of the heart. The top two sections are the </a:t>
            </a:r>
            <a:r>
              <a:rPr lang="en-US" sz="2000" b="1" dirty="0"/>
              <a:t>atria</a:t>
            </a:r>
            <a:r>
              <a:rPr lang="en-US" sz="2000" dirty="0"/>
              <a:t>, and the bottom sections are the</a:t>
            </a:r>
            <a:r>
              <a:rPr lang="en-US" sz="2000" b="1" dirty="0"/>
              <a:t> ventricles</a:t>
            </a:r>
            <a:r>
              <a:rPr lang="en-US" sz="2000" dirty="0"/>
              <a:t>. When labeling someone else’s heart (or anatomical structure) it is labeled based on the </a:t>
            </a:r>
            <a:r>
              <a:rPr lang="en-US" sz="2000" b="1" dirty="0"/>
              <a:t>patient’s perspective</a:t>
            </a:r>
            <a:r>
              <a:rPr lang="en-US" sz="2000" dirty="0"/>
              <a:t>. In this case, the patient is looking at you. Label the left and right atrium and the left and right ventricle. </a:t>
            </a:r>
          </a:p>
        </p:txBody>
      </p:sp>
      <p:pic>
        <p:nvPicPr>
          <p:cNvPr id="7" name="Graphic 6" descr="Lungs with solid fill">
            <a:extLst>
              <a:ext uri="{FF2B5EF4-FFF2-40B4-BE49-F238E27FC236}">
                <a16:creationId xmlns:a16="http://schemas.microsoft.com/office/drawing/2014/main" id="{EE57385D-97B6-43E1-B4BC-2DE2E1B620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078" y="2680475"/>
            <a:ext cx="1340963" cy="1340963"/>
          </a:xfrm>
          <a:prstGeom prst="rect">
            <a:avLst/>
          </a:prstGeom>
        </p:spPr>
      </p:pic>
      <p:pic>
        <p:nvPicPr>
          <p:cNvPr id="9" name="Graphic 8" descr="Skeleton with solid fill">
            <a:extLst>
              <a:ext uri="{FF2B5EF4-FFF2-40B4-BE49-F238E27FC236}">
                <a16:creationId xmlns:a16="http://schemas.microsoft.com/office/drawing/2014/main" id="{72F09322-9C7C-4E40-B484-6063086E02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86680" y="2688167"/>
            <a:ext cx="1380242" cy="1380242"/>
          </a:xfrm>
          <a:prstGeom prst="rect">
            <a:avLst/>
          </a:prstGeom>
        </p:spPr>
      </p:pic>
      <p:sp>
        <p:nvSpPr>
          <p:cNvPr id="3" name="TextBox 2">
            <a:extLst>
              <a:ext uri="{FF2B5EF4-FFF2-40B4-BE49-F238E27FC236}">
                <a16:creationId xmlns:a16="http://schemas.microsoft.com/office/drawing/2014/main" id="{328E5558-D650-46AA-8F9F-7F6CC03D4031}"/>
              </a:ext>
            </a:extLst>
          </p:cNvPr>
          <p:cNvSpPr txBox="1"/>
          <p:nvPr/>
        </p:nvSpPr>
        <p:spPr>
          <a:xfrm>
            <a:off x="725077" y="3904778"/>
            <a:ext cx="1490221" cy="261610"/>
          </a:xfrm>
          <a:prstGeom prst="rect">
            <a:avLst/>
          </a:prstGeom>
          <a:noFill/>
        </p:spPr>
        <p:txBody>
          <a:bodyPr wrap="square" rtlCol="0">
            <a:spAutoFit/>
          </a:bodyPr>
          <a:lstStyle/>
          <a:p>
            <a:r>
              <a:rPr lang="en-US" sz="1100" dirty="0"/>
              <a:t>Pulmonary circulation</a:t>
            </a:r>
          </a:p>
        </p:txBody>
      </p:sp>
      <p:sp>
        <p:nvSpPr>
          <p:cNvPr id="8" name="TextBox 7">
            <a:extLst>
              <a:ext uri="{FF2B5EF4-FFF2-40B4-BE49-F238E27FC236}">
                <a16:creationId xmlns:a16="http://schemas.microsoft.com/office/drawing/2014/main" id="{093EC0B3-D103-48FE-A627-8D00251B59A8}"/>
              </a:ext>
            </a:extLst>
          </p:cNvPr>
          <p:cNvSpPr txBox="1"/>
          <p:nvPr/>
        </p:nvSpPr>
        <p:spPr>
          <a:xfrm>
            <a:off x="10086680" y="4021438"/>
            <a:ext cx="1490221" cy="261610"/>
          </a:xfrm>
          <a:prstGeom prst="rect">
            <a:avLst/>
          </a:prstGeom>
          <a:noFill/>
        </p:spPr>
        <p:txBody>
          <a:bodyPr wrap="square" rtlCol="0">
            <a:spAutoFit/>
          </a:bodyPr>
          <a:lstStyle/>
          <a:p>
            <a:r>
              <a:rPr lang="en-US" sz="1100" dirty="0"/>
              <a:t>Systemic circulation</a:t>
            </a:r>
          </a:p>
        </p:txBody>
      </p:sp>
      <p:cxnSp>
        <p:nvCxnSpPr>
          <p:cNvPr id="10" name="Straight Connector 9">
            <a:extLst>
              <a:ext uri="{FF2B5EF4-FFF2-40B4-BE49-F238E27FC236}">
                <a16:creationId xmlns:a16="http://schemas.microsoft.com/office/drawing/2014/main" id="{7C5881C6-F6D0-4BE8-9CAE-C5A80F22CE60}"/>
              </a:ext>
            </a:extLst>
          </p:cNvPr>
          <p:cNvCxnSpPr/>
          <p:nvPr/>
        </p:nvCxnSpPr>
        <p:spPr>
          <a:xfrm>
            <a:off x="6096000" y="2688167"/>
            <a:ext cx="8878" cy="34863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83ABB54-16A6-4109-A768-8506B6DE2440}"/>
              </a:ext>
            </a:extLst>
          </p:cNvPr>
          <p:cNvCxnSpPr>
            <a:cxnSpLocks/>
          </p:cNvCxnSpPr>
          <p:nvPr/>
        </p:nvCxnSpPr>
        <p:spPr>
          <a:xfrm flipV="1">
            <a:off x="3832544" y="3350956"/>
            <a:ext cx="599431" cy="46431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AF7D080-6570-413C-911E-ECDA2CB23596}"/>
              </a:ext>
            </a:extLst>
          </p:cNvPr>
          <p:cNvCxnSpPr>
            <a:cxnSpLocks/>
          </p:cNvCxnSpPr>
          <p:nvPr/>
        </p:nvCxnSpPr>
        <p:spPr>
          <a:xfrm>
            <a:off x="6358735" y="2372369"/>
            <a:ext cx="1030790" cy="87987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0D57EE-0E06-4BC5-B66E-6DADED7DE96A}"/>
              </a:ext>
            </a:extLst>
          </p:cNvPr>
          <p:cNvCxnSpPr>
            <a:cxnSpLocks/>
          </p:cNvCxnSpPr>
          <p:nvPr/>
        </p:nvCxnSpPr>
        <p:spPr>
          <a:xfrm flipV="1">
            <a:off x="5022975" y="2234686"/>
            <a:ext cx="784114" cy="634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3C1E590-DF3A-43D2-A005-B3AC886D7B22}"/>
              </a:ext>
            </a:extLst>
          </p:cNvPr>
          <p:cNvCxnSpPr>
            <a:cxnSpLocks/>
          </p:cNvCxnSpPr>
          <p:nvPr/>
        </p:nvCxnSpPr>
        <p:spPr>
          <a:xfrm>
            <a:off x="7871381" y="3497344"/>
            <a:ext cx="416706" cy="24745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DF3E1D-6F55-4E3E-A647-9F6EB74C29D1}"/>
              </a:ext>
            </a:extLst>
          </p:cNvPr>
          <p:cNvSpPr txBox="1"/>
          <p:nvPr/>
        </p:nvSpPr>
        <p:spPr>
          <a:xfrm>
            <a:off x="361479" y="5855464"/>
            <a:ext cx="2762841" cy="646331"/>
          </a:xfrm>
          <a:prstGeom prst="rect">
            <a:avLst/>
          </a:prstGeom>
          <a:noFill/>
        </p:spPr>
        <p:txBody>
          <a:bodyPr wrap="square" rtlCol="0">
            <a:spAutoFit/>
          </a:bodyPr>
          <a:lstStyle/>
          <a:p>
            <a:r>
              <a:rPr lang="en-US" dirty="0">
                <a:solidFill>
                  <a:schemeClr val="accent1"/>
                </a:solidFill>
              </a:rPr>
              <a:t>Right Side </a:t>
            </a:r>
          </a:p>
          <a:p>
            <a:r>
              <a:rPr lang="en-US" dirty="0">
                <a:solidFill>
                  <a:schemeClr val="accent1"/>
                </a:solidFill>
              </a:rPr>
              <a:t>(patient perspective)</a:t>
            </a:r>
          </a:p>
        </p:txBody>
      </p:sp>
      <p:sp>
        <p:nvSpPr>
          <p:cNvPr id="19" name="TextBox 18">
            <a:extLst>
              <a:ext uri="{FF2B5EF4-FFF2-40B4-BE49-F238E27FC236}">
                <a16:creationId xmlns:a16="http://schemas.microsoft.com/office/drawing/2014/main" id="{0BF9CAA4-7B8D-41C9-A382-E696173A093C}"/>
              </a:ext>
            </a:extLst>
          </p:cNvPr>
          <p:cNvSpPr txBox="1"/>
          <p:nvPr/>
        </p:nvSpPr>
        <p:spPr>
          <a:xfrm>
            <a:off x="9657524" y="5851391"/>
            <a:ext cx="2762841" cy="646331"/>
          </a:xfrm>
          <a:prstGeom prst="rect">
            <a:avLst/>
          </a:prstGeom>
          <a:noFill/>
        </p:spPr>
        <p:txBody>
          <a:bodyPr wrap="square" rtlCol="0">
            <a:spAutoFit/>
          </a:bodyPr>
          <a:lstStyle/>
          <a:p>
            <a:r>
              <a:rPr lang="en-US" dirty="0">
                <a:solidFill>
                  <a:srgbClr val="C00000"/>
                </a:solidFill>
              </a:rPr>
              <a:t>Left Side </a:t>
            </a:r>
          </a:p>
          <a:p>
            <a:r>
              <a:rPr lang="en-US" dirty="0">
                <a:solidFill>
                  <a:srgbClr val="C00000"/>
                </a:solidFill>
              </a:rPr>
              <a:t>(patient perspective)</a:t>
            </a:r>
          </a:p>
        </p:txBody>
      </p:sp>
      <p:pic>
        <p:nvPicPr>
          <p:cNvPr id="20" name="Picture 19" descr="Logo&#10;&#10;Description automatically generated">
            <a:extLst>
              <a:ext uri="{FF2B5EF4-FFF2-40B4-BE49-F238E27FC236}">
                <a16:creationId xmlns:a16="http://schemas.microsoft.com/office/drawing/2014/main" id="{489687FA-4D77-4DB2-B294-37CF4F8C2242}"/>
              </a:ext>
            </a:extLst>
          </p:cNvPr>
          <p:cNvPicPr>
            <a:picLocks noChangeAspect="1"/>
          </p:cNvPicPr>
          <p:nvPr/>
        </p:nvPicPr>
        <p:blipFill>
          <a:blip r:embed="rId9"/>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1897361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Heart outline">
            <a:extLst>
              <a:ext uri="{FF2B5EF4-FFF2-40B4-BE49-F238E27FC236}">
                <a16:creationId xmlns:a16="http://schemas.microsoft.com/office/drawing/2014/main" id="{A94BEA07-C9A5-4BBE-BC16-0F7D950FC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4476" y="353550"/>
            <a:ext cx="7140804" cy="7140804"/>
          </a:xfrm>
          <a:prstGeom prst="rect">
            <a:avLst/>
          </a:prstGeom>
        </p:spPr>
      </p:pic>
      <p:sp>
        <p:nvSpPr>
          <p:cNvPr id="2" name="Title 1">
            <a:extLst>
              <a:ext uri="{FF2B5EF4-FFF2-40B4-BE49-F238E27FC236}">
                <a16:creationId xmlns:a16="http://schemas.microsoft.com/office/drawing/2014/main" id="{23963C4D-99FA-4533-9145-DA742833FA11}"/>
              </a:ext>
            </a:extLst>
          </p:cNvPr>
          <p:cNvSpPr>
            <a:spLocks noGrp="1"/>
          </p:cNvSpPr>
          <p:nvPr>
            <p:ph type="title"/>
          </p:nvPr>
        </p:nvSpPr>
        <p:spPr>
          <a:xfrm>
            <a:off x="951322" y="391258"/>
            <a:ext cx="10515600" cy="690677"/>
          </a:xfrm>
        </p:spPr>
        <p:txBody>
          <a:bodyPr>
            <a:noAutofit/>
          </a:bodyPr>
          <a:lstStyle/>
          <a:p>
            <a:r>
              <a:rPr lang="en-US" sz="2800" dirty="0"/>
              <a:t>Check your labels!  </a:t>
            </a:r>
          </a:p>
        </p:txBody>
      </p:sp>
      <p:pic>
        <p:nvPicPr>
          <p:cNvPr id="7" name="Graphic 6" descr="Lungs with solid fill">
            <a:extLst>
              <a:ext uri="{FF2B5EF4-FFF2-40B4-BE49-F238E27FC236}">
                <a16:creationId xmlns:a16="http://schemas.microsoft.com/office/drawing/2014/main" id="{EE57385D-97B6-43E1-B4BC-2DE2E1B620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078" y="2680475"/>
            <a:ext cx="1340963" cy="1340963"/>
          </a:xfrm>
          <a:prstGeom prst="rect">
            <a:avLst/>
          </a:prstGeom>
        </p:spPr>
      </p:pic>
      <p:pic>
        <p:nvPicPr>
          <p:cNvPr id="9" name="Graphic 8" descr="Skeleton with solid fill">
            <a:extLst>
              <a:ext uri="{FF2B5EF4-FFF2-40B4-BE49-F238E27FC236}">
                <a16:creationId xmlns:a16="http://schemas.microsoft.com/office/drawing/2014/main" id="{72F09322-9C7C-4E40-B484-6063086E02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86680" y="2688167"/>
            <a:ext cx="1380242" cy="1380242"/>
          </a:xfrm>
          <a:prstGeom prst="rect">
            <a:avLst/>
          </a:prstGeom>
        </p:spPr>
      </p:pic>
      <p:sp>
        <p:nvSpPr>
          <p:cNvPr id="3" name="TextBox 2">
            <a:extLst>
              <a:ext uri="{FF2B5EF4-FFF2-40B4-BE49-F238E27FC236}">
                <a16:creationId xmlns:a16="http://schemas.microsoft.com/office/drawing/2014/main" id="{328E5558-D650-46AA-8F9F-7F6CC03D4031}"/>
              </a:ext>
            </a:extLst>
          </p:cNvPr>
          <p:cNvSpPr txBox="1"/>
          <p:nvPr/>
        </p:nvSpPr>
        <p:spPr>
          <a:xfrm>
            <a:off x="725077" y="3904778"/>
            <a:ext cx="1490221" cy="261610"/>
          </a:xfrm>
          <a:prstGeom prst="rect">
            <a:avLst/>
          </a:prstGeom>
          <a:noFill/>
        </p:spPr>
        <p:txBody>
          <a:bodyPr wrap="square" rtlCol="0">
            <a:spAutoFit/>
          </a:bodyPr>
          <a:lstStyle/>
          <a:p>
            <a:r>
              <a:rPr lang="en-US" sz="1100" dirty="0"/>
              <a:t>Pulmonary circulation</a:t>
            </a:r>
          </a:p>
        </p:txBody>
      </p:sp>
      <p:sp>
        <p:nvSpPr>
          <p:cNvPr id="8" name="TextBox 7">
            <a:extLst>
              <a:ext uri="{FF2B5EF4-FFF2-40B4-BE49-F238E27FC236}">
                <a16:creationId xmlns:a16="http://schemas.microsoft.com/office/drawing/2014/main" id="{093EC0B3-D103-48FE-A627-8D00251B59A8}"/>
              </a:ext>
            </a:extLst>
          </p:cNvPr>
          <p:cNvSpPr txBox="1"/>
          <p:nvPr/>
        </p:nvSpPr>
        <p:spPr>
          <a:xfrm>
            <a:off x="10086680" y="4021438"/>
            <a:ext cx="1490221" cy="261610"/>
          </a:xfrm>
          <a:prstGeom prst="rect">
            <a:avLst/>
          </a:prstGeom>
          <a:noFill/>
        </p:spPr>
        <p:txBody>
          <a:bodyPr wrap="square" rtlCol="0">
            <a:spAutoFit/>
          </a:bodyPr>
          <a:lstStyle/>
          <a:p>
            <a:r>
              <a:rPr lang="en-US" sz="1100" dirty="0"/>
              <a:t>Systemic circulation</a:t>
            </a:r>
          </a:p>
        </p:txBody>
      </p:sp>
      <p:sp>
        <p:nvSpPr>
          <p:cNvPr id="4" name="TextBox 3">
            <a:extLst>
              <a:ext uri="{FF2B5EF4-FFF2-40B4-BE49-F238E27FC236}">
                <a16:creationId xmlns:a16="http://schemas.microsoft.com/office/drawing/2014/main" id="{3AF25253-82DE-4B35-BCDB-1B491E2C0727}"/>
              </a:ext>
            </a:extLst>
          </p:cNvPr>
          <p:cNvSpPr txBox="1"/>
          <p:nvPr/>
        </p:nvSpPr>
        <p:spPr>
          <a:xfrm>
            <a:off x="4326903" y="1912273"/>
            <a:ext cx="914400" cy="246221"/>
          </a:xfrm>
          <a:prstGeom prst="rect">
            <a:avLst/>
          </a:prstGeom>
          <a:noFill/>
        </p:spPr>
        <p:txBody>
          <a:bodyPr wrap="square" rtlCol="0">
            <a:spAutoFit/>
          </a:bodyPr>
          <a:lstStyle/>
          <a:p>
            <a:r>
              <a:rPr lang="en-US" sz="1000" dirty="0"/>
              <a:t>Right Atrium</a:t>
            </a:r>
          </a:p>
        </p:txBody>
      </p:sp>
      <p:sp>
        <p:nvSpPr>
          <p:cNvPr id="12" name="TextBox 11">
            <a:extLst>
              <a:ext uri="{FF2B5EF4-FFF2-40B4-BE49-F238E27FC236}">
                <a16:creationId xmlns:a16="http://schemas.microsoft.com/office/drawing/2014/main" id="{9C220300-E5E5-42A3-87A5-F0EE7785AFCE}"/>
              </a:ext>
            </a:extLst>
          </p:cNvPr>
          <p:cNvSpPr txBox="1"/>
          <p:nvPr/>
        </p:nvSpPr>
        <p:spPr>
          <a:xfrm>
            <a:off x="6824457" y="2035383"/>
            <a:ext cx="914400" cy="246221"/>
          </a:xfrm>
          <a:prstGeom prst="rect">
            <a:avLst/>
          </a:prstGeom>
          <a:noFill/>
        </p:spPr>
        <p:txBody>
          <a:bodyPr wrap="square" rtlCol="0">
            <a:spAutoFit/>
          </a:bodyPr>
          <a:lstStyle/>
          <a:p>
            <a:r>
              <a:rPr lang="en-US" sz="1000" dirty="0"/>
              <a:t>Left Atrium</a:t>
            </a:r>
          </a:p>
        </p:txBody>
      </p:sp>
      <p:sp>
        <p:nvSpPr>
          <p:cNvPr id="13" name="TextBox 12">
            <a:extLst>
              <a:ext uri="{FF2B5EF4-FFF2-40B4-BE49-F238E27FC236}">
                <a16:creationId xmlns:a16="http://schemas.microsoft.com/office/drawing/2014/main" id="{DF9C9128-75AE-4E9A-999C-E30C8A945AD6}"/>
              </a:ext>
            </a:extLst>
          </p:cNvPr>
          <p:cNvSpPr txBox="1"/>
          <p:nvPr/>
        </p:nvSpPr>
        <p:spPr>
          <a:xfrm rot="2763857">
            <a:off x="4552711" y="4932057"/>
            <a:ext cx="1131764" cy="246221"/>
          </a:xfrm>
          <a:prstGeom prst="rect">
            <a:avLst/>
          </a:prstGeom>
          <a:noFill/>
        </p:spPr>
        <p:txBody>
          <a:bodyPr wrap="square" rtlCol="0">
            <a:spAutoFit/>
          </a:bodyPr>
          <a:lstStyle/>
          <a:p>
            <a:r>
              <a:rPr lang="en-US" sz="1000" dirty="0"/>
              <a:t>Right Ventricle</a:t>
            </a:r>
          </a:p>
        </p:txBody>
      </p:sp>
      <p:sp>
        <p:nvSpPr>
          <p:cNvPr id="14" name="TextBox 13">
            <a:extLst>
              <a:ext uri="{FF2B5EF4-FFF2-40B4-BE49-F238E27FC236}">
                <a16:creationId xmlns:a16="http://schemas.microsoft.com/office/drawing/2014/main" id="{AD67C031-FC1F-47A4-B73A-7BD0CB102F86}"/>
              </a:ext>
            </a:extLst>
          </p:cNvPr>
          <p:cNvSpPr txBox="1"/>
          <p:nvPr/>
        </p:nvSpPr>
        <p:spPr>
          <a:xfrm rot="18817293">
            <a:off x="6625283" y="4870863"/>
            <a:ext cx="1065055" cy="246221"/>
          </a:xfrm>
          <a:prstGeom prst="rect">
            <a:avLst/>
          </a:prstGeom>
          <a:noFill/>
        </p:spPr>
        <p:txBody>
          <a:bodyPr wrap="square" rtlCol="0">
            <a:spAutoFit/>
          </a:bodyPr>
          <a:lstStyle/>
          <a:p>
            <a:r>
              <a:rPr lang="en-US" sz="1000" dirty="0"/>
              <a:t>Left Ventricle</a:t>
            </a:r>
          </a:p>
        </p:txBody>
      </p:sp>
      <p:cxnSp>
        <p:nvCxnSpPr>
          <p:cNvPr id="17" name="Straight Connector 16">
            <a:extLst>
              <a:ext uri="{FF2B5EF4-FFF2-40B4-BE49-F238E27FC236}">
                <a16:creationId xmlns:a16="http://schemas.microsoft.com/office/drawing/2014/main" id="{00040276-E507-4449-AA0E-9EB186F9E172}"/>
              </a:ext>
            </a:extLst>
          </p:cNvPr>
          <p:cNvCxnSpPr/>
          <p:nvPr/>
        </p:nvCxnSpPr>
        <p:spPr>
          <a:xfrm>
            <a:off x="6096000" y="2688167"/>
            <a:ext cx="8878" cy="34863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CB4F17C-1C9B-4F64-BD80-54BA3BED9685}"/>
              </a:ext>
            </a:extLst>
          </p:cNvPr>
          <p:cNvCxnSpPr>
            <a:cxnSpLocks/>
          </p:cNvCxnSpPr>
          <p:nvPr/>
        </p:nvCxnSpPr>
        <p:spPr>
          <a:xfrm flipV="1">
            <a:off x="3968389" y="3350956"/>
            <a:ext cx="599431" cy="46431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0F3216-9904-4EE6-8AAA-F172C297D370}"/>
              </a:ext>
            </a:extLst>
          </p:cNvPr>
          <p:cNvCxnSpPr>
            <a:cxnSpLocks/>
          </p:cNvCxnSpPr>
          <p:nvPr/>
        </p:nvCxnSpPr>
        <p:spPr>
          <a:xfrm>
            <a:off x="6358735" y="2372369"/>
            <a:ext cx="1030790" cy="87987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34C8EF9-4F5D-4442-A32B-B0F56D0FD05D}"/>
              </a:ext>
            </a:extLst>
          </p:cNvPr>
          <p:cNvCxnSpPr>
            <a:cxnSpLocks/>
          </p:cNvCxnSpPr>
          <p:nvPr/>
        </p:nvCxnSpPr>
        <p:spPr>
          <a:xfrm flipV="1">
            <a:off x="5049152" y="2256802"/>
            <a:ext cx="784114" cy="634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E1B4B24-490C-4910-9BBA-9854F2C1DAED}"/>
              </a:ext>
            </a:extLst>
          </p:cNvPr>
          <p:cNvCxnSpPr>
            <a:cxnSpLocks/>
          </p:cNvCxnSpPr>
          <p:nvPr/>
        </p:nvCxnSpPr>
        <p:spPr>
          <a:xfrm>
            <a:off x="7871381" y="3497344"/>
            <a:ext cx="395926" cy="31793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Logo&#10;&#10;Description automatically generated">
            <a:extLst>
              <a:ext uri="{FF2B5EF4-FFF2-40B4-BE49-F238E27FC236}">
                <a16:creationId xmlns:a16="http://schemas.microsoft.com/office/drawing/2014/main" id="{8061A685-44DB-49BD-AC53-66BF3AC56530}"/>
              </a:ext>
            </a:extLst>
          </p:cNvPr>
          <p:cNvPicPr>
            <a:picLocks noChangeAspect="1"/>
          </p:cNvPicPr>
          <p:nvPr/>
        </p:nvPicPr>
        <p:blipFill>
          <a:blip r:embed="rId9"/>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1774386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Heart outline">
            <a:extLst>
              <a:ext uri="{FF2B5EF4-FFF2-40B4-BE49-F238E27FC236}">
                <a16:creationId xmlns:a16="http://schemas.microsoft.com/office/drawing/2014/main" id="{A94BEA07-C9A5-4BBE-BC16-0F7D950FC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4476" y="353550"/>
            <a:ext cx="7140804" cy="7140804"/>
          </a:xfrm>
          <a:prstGeom prst="rect">
            <a:avLst/>
          </a:prstGeom>
        </p:spPr>
      </p:pic>
      <p:sp>
        <p:nvSpPr>
          <p:cNvPr id="2" name="Title 1">
            <a:extLst>
              <a:ext uri="{FF2B5EF4-FFF2-40B4-BE49-F238E27FC236}">
                <a16:creationId xmlns:a16="http://schemas.microsoft.com/office/drawing/2014/main" id="{23963C4D-99FA-4533-9145-DA742833FA11}"/>
              </a:ext>
            </a:extLst>
          </p:cNvPr>
          <p:cNvSpPr>
            <a:spLocks noGrp="1"/>
          </p:cNvSpPr>
          <p:nvPr>
            <p:ph type="title"/>
          </p:nvPr>
        </p:nvSpPr>
        <p:spPr>
          <a:xfrm>
            <a:off x="951322" y="391258"/>
            <a:ext cx="10515600" cy="690677"/>
          </a:xfrm>
        </p:spPr>
        <p:txBody>
          <a:bodyPr>
            <a:noAutofit/>
          </a:bodyPr>
          <a:lstStyle/>
          <a:p>
            <a:r>
              <a:rPr lang="en-US" sz="2000" dirty="0"/>
              <a:t>Step 6: Draw </a:t>
            </a:r>
            <a:r>
              <a:rPr lang="en-US" sz="2000" dirty="0">
                <a:ln>
                  <a:solidFill>
                    <a:srgbClr val="0070C0"/>
                  </a:solidFill>
                </a:ln>
              </a:rPr>
              <a:t>tricuspid valve </a:t>
            </a:r>
            <a:r>
              <a:rPr lang="en-US" sz="2000" dirty="0"/>
              <a:t>in the gap that is located in between the right atrium and ventricle. Label it.   </a:t>
            </a:r>
          </a:p>
        </p:txBody>
      </p:sp>
      <p:pic>
        <p:nvPicPr>
          <p:cNvPr id="7" name="Graphic 6" descr="Lungs with solid fill">
            <a:extLst>
              <a:ext uri="{FF2B5EF4-FFF2-40B4-BE49-F238E27FC236}">
                <a16:creationId xmlns:a16="http://schemas.microsoft.com/office/drawing/2014/main" id="{EE57385D-97B6-43E1-B4BC-2DE2E1B620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078" y="2680475"/>
            <a:ext cx="1340963" cy="1340963"/>
          </a:xfrm>
          <a:prstGeom prst="rect">
            <a:avLst/>
          </a:prstGeom>
        </p:spPr>
      </p:pic>
      <p:pic>
        <p:nvPicPr>
          <p:cNvPr id="9" name="Graphic 8" descr="Skeleton with solid fill">
            <a:extLst>
              <a:ext uri="{FF2B5EF4-FFF2-40B4-BE49-F238E27FC236}">
                <a16:creationId xmlns:a16="http://schemas.microsoft.com/office/drawing/2014/main" id="{72F09322-9C7C-4E40-B484-6063086E02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86680" y="2688167"/>
            <a:ext cx="1380242" cy="1380242"/>
          </a:xfrm>
          <a:prstGeom prst="rect">
            <a:avLst/>
          </a:prstGeom>
        </p:spPr>
      </p:pic>
      <p:sp>
        <p:nvSpPr>
          <p:cNvPr id="3" name="TextBox 2">
            <a:extLst>
              <a:ext uri="{FF2B5EF4-FFF2-40B4-BE49-F238E27FC236}">
                <a16:creationId xmlns:a16="http://schemas.microsoft.com/office/drawing/2014/main" id="{328E5558-D650-46AA-8F9F-7F6CC03D4031}"/>
              </a:ext>
            </a:extLst>
          </p:cNvPr>
          <p:cNvSpPr txBox="1"/>
          <p:nvPr/>
        </p:nvSpPr>
        <p:spPr>
          <a:xfrm>
            <a:off x="725077" y="3904778"/>
            <a:ext cx="1490221" cy="261610"/>
          </a:xfrm>
          <a:prstGeom prst="rect">
            <a:avLst/>
          </a:prstGeom>
          <a:noFill/>
        </p:spPr>
        <p:txBody>
          <a:bodyPr wrap="square" rtlCol="0">
            <a:spAutoFit/>
          </a:bodyPr>
          <a:lstStyle/>
          <a:p>
            <a:r>
              <a:rPr lang="en-US" sz="1100" dirty="0"/>
              <a:t>Pulmonary circulation</a:t>
            </a:r>
          </a:p>
        </p:txBody>
      </p:sp>
      <p:sp>
        <p:nvSpPr>
          <p:cNvPr id="8" name="TextBox 7">
            <a:extLst>
              <a:ext uri="{FF2B5EF4-FFF2-40B4-BE49-F238E27FC236}">
                <a16:creationId xmlns:a16="http://schemas.microsoft.com/office/drawing/2014/main" id="{093EC0B3-D103-48FE-A627-8D00251B59A8}"/>
              </a:ext>
            </a:extLst>
          </p:cNvPr>
          <p:cNvSpPr txBox="1"/>
          <p:nvPr/>
        </p:nvSpPr>
        <p:spPr>
          <a:xfrm>
            <a:off x="10086680" y="4021438"/>
            <a:ext cx="1490221" cy="261610"/>
          </a:xfrm>
          <a:prstGeom prst="rect">
            <a:avLst/>
          </a:prstGeom>
          <a:noFill/>
        </p:spPr>
        <p:txBody>
          <a:bodyPr wrap="square" rtlCol="0">
            <a:spAutoFit/>
          </a:bodyPr>
          <a:lstStyle/>
          <a:p>
            <a:r>
              <a:rPr lang="en-US" sz="1100" dirty="0"/>
              <a:t>Systemic circulation</a:t>
            </a:r>
          </a:p>
        </p:txBody>
      </p:sp>
      <p:sp>
        <p:nvSpPr>
          <p:cNvPr id="4" name="TextBox 3">
            <a:extLst>
              <a:ext uri="{FF2B5EF4-FFF2-40B4-BE49-F238E27FC236}">
                <a16:creationId xmlns:a16="http://schemas.microsoft.com/office/drawing/2014/main" id="{3AF25253-82DE-4B35-BCDB-1B491E2C0727}"/>
              </a:ext>
            </a:extLst>
          </p:cNvPr>
          <p:cNvSpPr txBox="1"/>
          <p:nvPr/>
        </p:nvSpPr>
        <p:spPr>
          <a:xfrm>
            <a:off x="4326903" y="1912273"/>
            <a:ext cx="914400" cy="246221"/>
          </a:xfrm>
          <a:prstGeom prst="rect">
            <a:avLst/>
          </a:prstGeom>
          <a:noFill/>
        </p:spPr>
        <p:txBody>
          <a:bodyPr wrap="square" rtlCol="0">
            <a:spAutoFit/>
          </a:bodyPr>
          <a:lstStyle/>
          <a:p>
            <a:r>
              <a:rPr lang="en-US" sz="1000" dirty="0"/>
              <a:t>Right Atrium</a:t>
            </a:r>
          </a:p>
        </p:txBody>
      </p:sp>
      <p:sp>
        <p:nvSpPr>
          <p:cNvPr id="12" name="TextBox 11">
            <a:extLst>
              <a:ext uri="{FF2B5EF4-FFF2-40B4-BE49-F238E27FC236}">
                <a16:creationId xmlns:a16="http://schemas.microsoft.com/office/drawing/2014/main" id="{9C220300-E5E5-42A3-87A5-F0EE7785AFCE}"/>
              </a:ext>
            </a:extLst>
          </p:cNvPr>
          <p:cNvSpPr txBox="1"/>
          <p:nvPr/>
        </p:nvSpPr>
        <p:spPr>
          <a:xfrm>
            <a:off x="6824457" y="2035383"/>
            <a:ext cx="914400" cy="246221"/>
          </a:xfrm>
          <a:prstGeom prst="rect">
            <a:avLst/>
          </a:prstGeom>
          <a:noFill/>
        </p:spPr>
        <p:txBody>
          <a:bodyPr wrap="square" rtlCol="0">
            <a:spAutoFit/>
          </a:bodyPr>
          <a:lstStyle/>
          <a:p>
            <a:r>
              <a:rPr lang="en-US" sz="1000" dirty="0"/>
              <a:t>Left Atrium</a:t>
            </a:r>
          </a:p>
        </p:txBody>
      </p:sp>
      <p:sp>
        <p:nvSpPr>
          <p:cNvPr id="13" name="TextBox 12">
            <a:extLst>
              <a:ext uri="{FF2B5EF4-FFF2-40B4-BE49-F238E27FC236}">
                <a16:creationId xmlns:a16="http://schemas.microsoft.com/office/drawing/2014/main" id="{DF9C9128-75AE-4E9A-999C-E30C8A945AD6}"/>
              </a:ext>
            </a:extLst>
          </p:cNvPr>
          <p:cNvSpPr txBox="1"/>
          <p:nvPr/>
        </p:nvSpPr>
        <p:spPr>
          <a:xfrm rot="2763857">
            <a:off x="4552711" y="4932057"/>
            <a:ext cx="1131764" cy="246221"/>
          </a:xfrm>
          <a:prstGeom prst="rect">
            <a:avLst/>
          </a:prstGeom>
          <a:noFill/>
        </p:spPr>
        <p:txBody>
          <a:bodyPr wrap="square" rtlCol="0">
            <a:spAutoFit/>
          </a:bodyPr>
          <a:lstStyle/>
          <a:p>
            <a:r>
              <a:rPr lang="en-US" sz="1000" dirty="0"/>
              <a:t>Right Ventricle</a:t>
            </a:r>
          </a:p>
        </p:txBody>
      </p:sp>
      <p:sp>
        <p:nvSpPr>
          <p:cNvPr id="14" name="TextBox 13">
            <a:extLst>
              <a:ext uri="{FF2B5EF4-FFF2-40B4-BE49-F238E27FC236}">
                <a16:creationId xmlns:a16="http://schemas.microsoft.com/office/drawing/2014/main" id="{AD67C031-FC1F-47A4-B73A-7BD0CB102F86}"/>
              </a:ext>
            </a:extLst>
          </p:cNvPr>
          <p:cNvSpPr txBox="1"/>
          <p:nvPr/>
        </p:nvSpPr>
        <p:spPr>
          <a:xfrm rot="18817293">
            <a:off x="6625283" y="4870863"/>
            <a:ext cx="1065055" cy="246221"/>
          </a:xfrm>
          <a:prstGeom prst="rect">
            <a:avLst/>
          </a:prstGeom>
          <a:noFill/>
        </p:spPr>
        <p:txBody>
          <a:bodyPr wrap="square" rtlCol="0">
            <a:spAutoFit/>
          </a:bodyPr>
          <a:lstStyle/>
          <a:p>
            <a:r>
              <a:rPr lang="en-US" sz="1000" dirty="0"/>
              <a:t>Left Ventricle</a:t>
            </a:r>
          </a:p>
        </p:txBody>
      </p:sp>
      <p:cxnSp>
        <p:nvCxnSpPr>
          <p:cNvPr id="17" name="Straight Connector 16">
            <a:extLst>
              <a:ext uri="{FF2B5EF4-FFF2-40B4-BE49-F238E27FC236}">
                <a16:creationId xmlns:a16="http://schemas.microsoft.com/office/drawing/2014/main" id="{00040276-E507-4449-AA0E-9EB186F9E172}"/>
              </a:ext>
            </a:extLst>
          </p:cNvPr>
          <p:cNvCxnSpPr/>
          <p:nvPr/>
        </p:nvCxnSpPr>
        <p:spPr>
          <a:xfrm>
            <a:off x="6096000" y="2688167"/>
            <a:ext cx="8878" cy="34863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CB4F17C-1C9B-4F64-BD80-54BA3BED9685}"/>
              </a:ext>
            </a:extLst>
          </p:cNvPr>
          <p:cNvCxnSpPr>
            <a:cxnSpLocks/>
          </p:cNvCxnSpPr>
          <p:nvPr/>
        </p:nvCxnSpPr>
        <p:spPr>
          <a:xfrm flipV="1">
            <a:off x="3968389" y="3350956"/>
            <a:ext cx="599431" cy="46431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0F3216-9904-4EE6-8AAA-F172C297D370}"/>
              </a:ext>
            </a:extLst>
          </p:cNvPr>
          <p:cNvCxnSpPr>
            <a:cxnSpLocks/>
          </p:cNvCxnSpPr>
          <p:nvPr/>
        </p:nvCxnSpPr>
        <p:spPr>
          <a:xfrm>
            <a:off x="6358735" y="2372369"/>
            <a:ext cx="1030790" cy="87987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34C8EF9-4F5D-4442-A32B-B0F56D0FD05D}"/>
              </a:ext>
            </a:extLst>
          </p:cNvPr>
          <p:cNvCxnSpPr>
            <a:cxnSpLocks/>
          </p:cNvCxnSpPr>
          <p:nvPr/>
        </p:nvCxnSpPr>
        <p:spPr>
          <a:xfrm flipV="1">
            <a:off x="5049152" y="2256802"/>
            <a:ext cx="784114" cy="634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E1B4B24-490C-4910-9BBA-9854F2C1DAED}"/>
              </a:ext>
            </a:extLst>
          </p:cNvPr>
          <p:cNvCxnSpPr>
            <a:cxnSpLocks/>
          </p:cNvCxnSpPr>
          <p:nvPr/>
        </p:nvCxnSpPr>
        <p:spPr>
          <a:xfrm>
            <a:off x="7871381" y="3497344"/>
            <a:ext cx="395926" cy="31793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iagonal Stripe 5">
            <a:extLst>
              <a:ext uri="{FF2B5EF4-FFF2-40B4-BE49-F238E27FC236}">
                <a16:creationId xmlns:a16="http://schemas.microsoft.com/office/drawing/2014/main" id="{C12206BC-504B-448E-A201-7CD6D76592B5}"/>
              </a:ext>
            </a:extLst>
          </p:cNvPr>
          <p:cNvSpPr/>
          <p:nvPr/>
        </p:nvSpPr>
        <p:spPr>
          <a:xfrm>
            <a:off x="4946166" y="2841405"/>
            <a:ext cx="153276" cy="442559"/>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iagonal Stripe 9">
            <a:extLst>
              <a:ext uri="{FF2B5EF4-FFF2-40B4-BE49-F238E27FC236}">
                <a16:creationId xmlns:a16="http://schemas.microsoft.com/office/drawing/2014/main" id="{C9E9D11C-45AC-4D17-B54E-EC04A32DBB7E}"/>
              </a:ext>
            </a:extLst>
          </p:cNvPr>
          <p:cNvSpPr/>
          <p:nvPr/>
        </p:nvSpPr>
        <p:spPr>
          <a:xfrm rot="20137482" flipV="1">
            <a:off x="4544914" y="3234533"/>
            <a:ext cx="334070" cy="13138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83FC6F17-36CA-4AF6-8636-6DEB7A8669F0}"/>
              </a:ext>
            </a:extLst>
          </p:cNvPr>
          <p:cNvSpPr txBox="1"/>
          <p:nvPr/>
        </p:nvSpPr>
        <p:spPr>
          <a:xfrm>
            <a:off x="3819376" y="2801081"/>
            <a:ext cx="1016811" cy="461665"/>
          </a:xfrm>
          <a:prstGeom prst="rect">
            <a:avLst/>
          </a:prstGeom>
          <a:noFill/>
          <a:ln>
            <a:solidFill>
              <a:schemeClr val="bg1"/>
            </a:solidFill>
          </a:ln>
        </p:spPr>
        <p:txBody>
          <a:bodyPr wrap="square" rtlCol="0">
            <a:spAutoFit/>
          </a:bodyPr>
          <a:lstStyle/>
          <a:p>
            <a:r>
              <a:rPr lang="en-US" sz="1200" dirty="0"/>
              <a:t>Tricuspid valve</a:t>
            </a:r>
          </a:p>
        </p:txBody>
      </p:sp>
      <p:cxnSp>
        <p:nvCxnSpPr>
          <p:cNvPr id="16" name="Straight Arrow Connector 15">
            <a:extLst>
              <a:ext uri="{FF2B5EF4-FFF2-40B4-BE49-F238E27FC236}">
                <a16:creationId xmlns:a16="http://schemas.microsoft.com/office/drawing/2014/main" id="{66C8F793-9DD0-4A9D-96E0-2F9664B8F42F}"/>
              </a:ext>
            </a:extLst>
          </p:cNvPr>
          <p:cNvCxnSpPr>
            <a:cxnSpLocks/>
          </p:cNvCxnSpPr>
          <p:nvPr/>
        </p:nvCxnSpPr>
        <p:spPr>
          <a:xfrm>
            <a:off x="4508112" y="3031914"/>
            <a:ext cx="153276" cy="244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408C706-D39D-41F4-BB86-2DA90166488D}"/>
              </a:ext>
            </a:extLst>
          </p:cNvPr>
          <p:cNvCxnSpPr>
            <a:cxnSpLocks/>
          </p:cNvCxnSpPr>
          <p:nvPr/>
        </p:nvCxnSpPr>
        <p:spPr>
          <a:xfrm>
            <a:off x="4508112" y="3031913"/>
            <a:ext cx="3502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6" name="Picture 25" descr="Logo&#10;&#10;Description automatically generated">
            <a:extLst>
              <a:ext uri="{FF2B5EF4-FFF2-40B4-BE49-F238E27FC236}">
                <a16:creationId xmlns:a16="http://schemas.microsoft.com/office/drawing/2014/main" id="{B21877A8-6AD8-4816-8B88-1FE37C9DCD62}"/>
              </a:ext>
            </a:extLst>
          </p:cNvPr>
          <p:cNvPicPr>
            <a:picLocks noChangeAspect="1"/>
          </p:cNvPicPr>
          <p:nvPr/>
        </p:nvPicPr>
        <p:blipFill>
          <a:blip r:embed="rId9"/>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4063026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34C8EF9-4F5D-4442-A32B-B0F56D0FD05D}"/>
              </a:ext>
            </a:extLst>
          </p:cNvPr>
          <p:cNvCxnSpPr>
            <a:cxnSpLocks/>
          </p:cNvCxnSpPr>
          <p:nvPr/>
        </p:nvCxnSpPr>
        <p:spPr>
          <a:xfrm flipV="1">
            <a:off x="5049152" y="2256802"/>
            <a:ext cx="784114" cy="634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phic 4" descr="Heart outline">
            <a:extLst>
              <a:ext uri="{FF2B5EF4-FFF2-40B4-BE49-F238E27FC236}">
                <a16:creationId xmlns:a16="http://schemas.microsoft.com/office/drawing/2014/main" id="{A94BEA07-C9A5-4BBE-BC16-0F7D950FC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4476" y="303138"/>
            <a:ext cx="7140804" cy="7140804"/>
          </a:xfrm>
          <a:prstGeom prst="rect">
            <a:avLst/>
          </a:prstGeom>
        </p:spPr>
      </p:pic>
      <p:sp>
        <p:nvSpPr>
          <p:cNvPr id="2" name="Title 1">
            <a:extLst>
              <a:ext uri="{FF2B5EF4-FFF2-40B4-BE49-F238E27FC236}">
                <a16:creationId xmlns:a16="http://schemas.microsoft.com/office/drawing/2014/main" id="{23963C4D-99FA-4533-9145-DA742833FA11}"/>
              </a:ext>
            </a:extLst>
          </p:cNvPr>
          <p:cNvSpPr>
            <a:spLocks noGrp="1"/>
          </p:cNvSpPr>
          <p:nvPr>
            <p:ph type="title"/>
          </p:nvPr>
        </p:nvSpPr>
        <p:spPr>
          <a:xfrm>
            <a:off x="943740" y="135255"/>
            <a:ext cx="10515600" cy="690677"/>
          </a:xfrm>
        </p:spPr>
        <p:txBody>
          <a:bodyPr>
            <a:noAutofit/>
          </a:bodyPr>
          <a:lstStyle/>
          <a:p>
            <a:r>
              <a:rPr lang="en-US" sz="2000" dirty="0"/>
              <a:t>Step 7: Draw the </a:t>
            </a:r>
            <a:r>
              <a:rPr lang="en-US" sz="2000" dirty="0">
                <a:ln>
                  <a:solidFill>
                    <a:srgbClr val="0070C0"/>
                  </a:solidFill>
                </a:ln>
              </a:rPr>
              <a:t>pulmonary artery </a:t>
            </a:r>
            <a:r>
              <a:rPr lang="en-US" sz="2000" dirty="0"/>
              <a:t>as shown. Use </a:t>
            </a:r>
            <a:r>
              <a:rPr lang="en-US" sz="2000" dirty="0">
                <a:solidFill>
                  <a:schemeClr val="accent1"/>
                </a:solidFill>
              </a:rPr>
              <a:t>blue</a:t>
            </a:r>
            <a:r>
              <a:rPr lang="en-US" sz="2000" dirty="0"/>
              <a:t> to represent deoxygenated blood.   </a:t>
            </a:r>
          </a:p>
        </p:txBody>
      </p:sp>
      <p:pic>
        <p:nvPicPr>
          <p:cNvPr id="7" name="Graphic 6" descr="Lungs with solid fill">
            <a:extLst>
              <a:ext uri="{FF2B5EF4-FFF2-40B4-BE49-F238E27FC236}">
                <a16:creationId xmlns:a16="http://schemas.microsoft.com/office/drawing/2014/main" id="{EE57385D-97B6-43E1-B4BC-2DE2E1B620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078" y="2680475"/>
            <a:ext cx="1340963" cy="1340963"/>
          </a:xfrm>
          <a:prstGeom prst="rect">
            <a:avLst/>
          </a:prstGeom>
        </p:spPr>
      </p:pic>
      <p:pic>
        <p:nvPicPr>
          <p:cNvPr id="9" name="Graphic 8" descr="Skeleton with solid fill">
            <a:extLst>
              <a:ext uri="{FF2B5EF4-FFF2-40B4-BE49-F238E27FC236}">
                <a16:creationId xmlns:a16="http://schemas.microsoft.com/office/drawing/2014/main" id="{72F09322-9C7C-4E40-B484-6063086E02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86680" y="2688167"/>
            <a:ext cx="1380242" cy="1380242"/>
          </a:xfrm>
          <a:prstGeom prst="rect">
            <a:avLst/>
          </a:prstGeom>
        </p:spPr>
      </p:pic>
      <p:sp>
        <p:nvSpPr>
          <p:cNvPr id="3" name="TextBox 2">
            <a:extLst>
              <a:ext uri="{FF2B5EF4-FFF2-40B4-BE49-F238E27FC236}">
                <a16:creationId xmlns:a16="http://schemas.microsoft.com/office/drawing/2014/main" id="{328E5558-D650-46AA-8F9F-7F6CC03D4031}"/>
              </a:ext>
            </a:extLst>
          </p:cNvPr>
          <p:cNvSpPr txBox="1"/>
          <p:nvPr/>
        </p:nvSpPr>
        <p:spPr>
          <a:xfrm>
            <a:off x="725077" y="3904778"/>
            <a:ext cx="1490221" cy="261610"/>
          </a:xfrm>
          <a:prstGeom prst="rect">
            <a:avLst/>
          </a:prstGeom>
          <a:noFill/>
        </p:spPr>
        <p:txBody>
          <a:bodyPr wrap="square" rtlCol="0">
            <a:spAutoFit/>
          </a:bodyPr>
          <a:lstStyle/>
          <a:p>
            <a:r>
              <a:rPr lang="en-US" sz="1100" dirty="0"/>
              <a:t>Pulmonary circulation</a:t>
            </a:r>
          </a:p>
        </p:txBody>
      </p:sp>
      <p:sp>
        <p:nvSpPr>
          <p:cNvPr id="8" name="TextBox 7">
            <a:extLst>
              <a:ext uri="{FF2B5EF4-FFF2-40B4-BE49-F238E27FC236}">
                <a16:creationId xmlns:a16="http://schemas.microsoft.com/office/drawing/2014/main" id="{093EC0B3-D103-48FE-A627-8D00251B59A8}"/>
              </a:ext>
            </a:extLst>
          </p:cNvPr>
          <p:cNvSpPr txBox="1"/>
          <p:nvPr/>
        </p:nvSpPr>
        <p:spPr>
          <a:xfrm>
            <a:off x="10086680" y="4021438"/>
            <a:ext cx="1490221" cy="261610"/>
          </a:xfrm>
          <a:prstGeom prst="rect">
            <a:avLst/>
          </a:prstGeom>
          <a:noFill/>
        </p:spPr>
        <p:txBody>
          <a:bodyPr wrap="square" rtlCol="0">
            <a:spAutoFit/>
          </a:bodyPr>
          <a:lstStyle/>
          <a:p>
            <a:r>
              <a:rPr lang="en-US" sz="1100" dirty="0"/>
              <a:t>Systemic circulation</a:t>
            </a:r>
          </a:p>
        </p:txBody>
      </p:sp>
      <p:sp>
        <p:nvSpPr>
          <p:cNvPr id="4" name="TextBox 3">
            <a:extLst>
              <a:ext uri="{FF2B5EF4-FFF2-40B4-BE49-F238E27FC236}">
                <a16:creationId xmlns:a16="http://schemas.microsoft.com/office/drawing/2014/main" id="{3AF25253-82DE-4B35-BCDB-1B491E2C0727}"/>
              </a:ext>
            </a:extLst>
          </p:cNvPr>
          <p:cNvSpPr txBox="1"/>
          <p:nvPr/>
        </p:nvSpPr>
        <p:spPr>
          <a:xfrm>
            <a:off x="4326903" y="1912273"/>
            <a:ext cx="914400" cy="246221"/>
          </a:xfrm>
          <a:prstGeom prst="rect">
            <a:avLst/>
          </a:prstGeom>
          <a:noFill/>
        </p:spPr>
        <p:txBody>
          <a:bodyPr wrap="square" rtlCol="0">
            <a:spAutoFit/>
          </a:bodyPr>
          <a:lstStyle/>
          <a:p>
            <a:r>
              <a:rPr lang="en-US" sz="1000" dirty="0">
                <a:solidFill>
                  <a:schemeClr val="accent1"/>
                </a:solidFill>
              </a:rPr>
              <a:t>Right Atrium</a:t>
            </a:r>
          </a:p>
        </p:txBody>
      </p:sp>
      <p:sp>
        <p:nvSpPr>
          <p:cNvPr id="12" name="TextBox 11">
            <a:extLst>
              <a:ext uri="{FF2B5EF4-FFF2-40B4-BE49-F238E27FC236}">
                <a16:creationId xmlns:a16="http://schemas.microsoft.com/office/drawing/2014/main" id="{9C220300-E5E5-42A3-87A5-F0EE7785AFCE}"/>
              </a:ext>
            </a:extLst>
          </p:cNvPr>
          <p:cNvSpPr txBox="1"/>
          <p:nvPr/>
        </p:nvSpPr>
        <p:spPr>
          <a:xfrm>
            <a:off x="6824457" y="2035383"/>
            <a:ext cx="914400" cy="246221"/>
          </a:xfrm>
          <a:prstGeom prst="rect">
            <a:avLst/>
          </a:prstGeom>
          <a:noFill/>
        </p:spPr>
        <p:txBody>
          <a:bodyPr wrap="square" rtlCol="0">
            <a:spAutoFit/>
          </a:bodyPr>
          <a:lstStyle/>
          <a:p>
            <a:r>
              <a:rPr lang="en-US" sz="1000" dirty="0"/>
              <a:t>Left Atrium</a:t>
            </a:r>
          </a:p>
        </p:txBody>
      </p:sp>
      <p:sp>
        <p:nvSpPr>
          <p:cNvPr id="13" name="TextBox 12">
            <a:extLst>
              <a:ext uri="{FF2B5EF4-FFF2-40B4-BE49-F238E27FC236}">
                <a16:creationId xmlns:a16="http://schemas.microsoft.com/office/drawing/2014/main" id="{DF9C9128-75AE-4E9A-999C-E30C8A945AD6}"/>
              </a:ext>
            </a:extLst>
          </p:cNvPr>
          <p:cNvSpPr txBox="1"/>
          <p:nvPr/>
        </p:nvSpPr>
        <p:spPr>
          <a:xfrm rot="2763857">
            <a:off x="4552711" y="4932057"/>
            <a:ext cx="1131764" cy="246221"/>
          </a:xfrm>
          <a:prstGeom prst="rect">
            <a:avLst/>
          </a:prstGeom>
          <a:noFill/>
        </p:spPr>
        <p:txBody>
          <a:bodyPr wrap="square" rtlCol="0">
            <a:spAutoFit/>
          </a:bodyPr>
          <a:lstStyle/>
          <a:p>
            <a:r>
              <a:rPr lang="en-US" sz="1000" dirty="0">
                <a:solidFill>
                  <a:schemeClr val="accent1"/>
                </a:solidFill>
              </a:rPr>
              <a:t>Right Ventricle</a:t>
            </a:r>
          </a:p>
        </p:txBody>
      </p:sp>
      <p:sp>
        <p:nvSpPr>
          <p:cNvPr id="14" name="TextBox 13">
            <a:extLst>
              <a:ext uri="{FF2B5EF4-FFF2-40B4-BE49-F238E27FC236}">
                <a16:creationId xmlns:a16="http://schemas.microsoft.com/office/drawing/2014/main" id="{AD67C031-FC1F-47A4-B73A-7BD0CB102F86}"/>
              </a:ext>
            </a:extLst>
          </p:cNvPr>
          <p:cNvSpPr txBox="1"/>
          <p:nvPr/>
        </p:nvSpPr>
        <p:spPr>
          <a:xfrm rot="18817293">
            <a:off x="6625283" y="4870863"/>
            <a:ext cx="1065055" cy="246221"/>
          </a:xfrm>
          <a:prstGeom prst="rect">
            <a:avLst/>
          </a:prstGeom>
          <a:noFill/>
        </p:spPr>
        <p:txBody>
          <a:bodyPr wrap="square" rtlCol="0">
            <a:spAutoFit/>
          </a:bodyPr>
          <a:lstStyle/>
          <a:p>
            <a:r>
              <a:rPr lang="en-US" sz="1000" dirty="0"/>
              <a:t>Left Ventricle</a:t>
            </a:r>
          </a:p>
        </p:txBody>
      </p:sp>
      <p:cxnSp>
        <p:nvCxnSpPr>
          <p:cNvPr id="17" name="Straight Connector 16">
            <a:extLst>
              <a:ext uri="{FF2B5EF4-FFF2-40B4-BE49-F238E27FC236}">
                <a16:creationId xmlns:a16="http://schemas.microsoft.com/office/drawing/2014/main" id="{00040276-E507-4449-AA0E-9EB186F9E172}"/>
              </a:ext>
            </a:extLst>
          </p:cNvPr>
          <p:cNvCxnSpPr/>
          <p:nvPr/>
        </p:nvCxnSpPr>
        <p:spPr>
          <a:xfrm>
            <a:off x="6096000" y="2688167"/>
            <a:ext cx="8878" cy="34863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CB4F17C-1C9B-4F64-BD80-54BA3BED9685}"/>
              </a:ext>
            </a:extLst>
          </p:cNvPr>
          <p:cNvCxnSpPr>
            <a:cxnSpLocks/>
          </p:cNvCxnSpPr>
          <p:nvPr/>
        </p:nvCxnSpPr>
        <p:spPr>
          <a:xfrm flipV="1">
            <a:off x="3968389" y="3350956"/>
            <a:ext cx="599431" cy="46431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0F3216-9904-4EE6-8AAA-F172C297D370}"/>
              </a:ext>
            </a:extLst>
          </p:cNvPr>
          <p:cNvCxnSpPr>
            <a:cxnSpLocks/>
          </p:cNvCxnSpPr>
          <p:nvPr/>
        </p:nvCxnSpPr>
        <p:spPr>
          <a:xfrm>
            <a:off x="6358735" y="2372369"/>
            <a:ext cx="1030790" cy="87987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E1B4B24-490C-4910-9BBA-9854F2C1DAED}"/>
              </a:ext>
            </a:extLst>
          </p:cNvPr>
          <p:cNvCxnSpPr>
            <a:cxnSpLocks/>
          </p:cNvCxnSpPr>
          <p:nvPr/>
        </p:nvCxnSpPr>
        <p:spPr>
          <a:xfrm>
            <a:off x="7871381" y="3497344"/>
            <a:ext cx="395926" cy="31793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iagonal Stripe 5">
            <a:extLst>
              <a:ext uri="{FF2B5EF4-FFF2-40B4-BE49-F238E27FC236}">
                <a16:creationId xmlns:a16="http://schemas.microsoft.com/office/drawing/2014/main" id="{C12206BC-504B-448E-A201-7CD6D76592B5}"/>
              </a:ext>
            </a:extLst>
          </p:cNvPr>
          <p:cNvSpPr/>
          <p:nvPr/>
        </p:nvSpPr>
        <p:spPr>
          <a:xfrm>
            <a:off x="4946166" y="2841405"/>
            <a:ext cx="153276" cy="442559"/>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iagonal Stripe 9">
            <a:extLst>
              <a:ext uri="{FF2B5EF4-FFF2-40B4-BE49-F238E27FC236}">
                <a16:creationId xmlns:a16="http://schemas.microsoft.com/office/drawing/2014/main" id="{C9E9D11C-45AC-4D17-B54E-EC04A32DBB7E}"/>
              </a:ext>
            </a:extLst>
          </p:cNvPr>
          <p:cNvSpPr/>
          <p:nvPr/>
        </p:nvSpPr>
        <p:spPr>
          <a:xfrm rot="20137482" flipV="1">
            <a:off x="4544914" y="3234533"/>
            <a:ext cx="334070" cy="13138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967AB374-9488-45F9-AC21-58A8EEA5FAAE}"/>
              </a:ext>
            </a:extLst>
          </p:cNvPr>
          <p:cNvCxnSpPr/>
          <p:nvPr/>
        </p:nvCxnSpPr>
        <p:spPr>
          <a:xfrm>
            <a:off x="5476475" y="1134621"/>
            <a:ext cx="316068" cy="0"/>
          </a:xfrm>
          <a:prstGeom prst="line">
            <a:avLst/>
          </a:prstGeom>
          <a:ln w="666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a:extLst>
              <a:ext uri="{FF2B5EF4-FFF2-40B4-BE49-F238E27FC236}">
                <a16:creationId xmlns:a16="http://schemas.microsoft.com/office/drawing/2014/main" id="{F82C614D-9717-42B3-9C7A-D50C3E32FB73}"/>
              </a:ext>
            </a:extLst>
          </p:cNvPr>
          <p:cNvCxnSpPr/>
          <p:nvPr/>
        </p:nvCxnSpPr>
        <p:spPr>
          <a:xfrm>
            <a:off x="6955216" y="1106520"/>
            <a:ext cx="316068" cy="0"/>
          </a:xfrm>
          <a:prstGeom prst="line">
            <a:avLst/>
          </a:prstGeom>
          <a:ln w="666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28" name="Straight Arrow Connector 27">
            <a:extLst>
              <a:ext uri="{FF2B5EF4-FFF2-40B4-BE49-F238E27FC236}">
                <a16:creationId xmlns:a16="http://schemas.microsoft.com/office/drawing/2014/main" id="{23845EFA-106A-4BD9-BAF3-ECE9BC735B16}"/>
              </a:ext>
            </a:extLst>
          </p:cNvPr>
          <p:cNvCxnSpPr/>
          <p:nvPr/>
        </p:nvCxnSpPr>
        <p:spPr>
          <a:xfrm>
            <a:off x="2724346" y="801278"/>
            <a:ext cx="254524" cy="333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4282380C-65B1-4580-B1E1-6F38FD3B78E1}"/>
              </a:ext>
            </a:extLst>
          </p:cNvPr>
          <p:cNvSpPr/>
          <p:nvPr/>
        </p:nvSpPr>
        <p:spPr>
          <a:xfrm>
            <a:off x="1354720" y="1133128"/>
            <a:ext cx="4846820" cy="1647779"/>
          </a:xfrm>
          <a:custGeom>
            <a:avLst/>
            <a:gdLst>
              <a:gd name="connsiteX0" fmla="*/ 4508752 w 4846820"/>
              <a:gd name="connsiteY0" fmla="*/ 1289561 h 1647779"/>
              <a:gd name="connsiteX1" fmla="*/ 4650154 w 4846820"/>
              <a:gd name="connsiteY1" fmla="*/ 262039 h 1647779"/>
              <a:gd name="connsiteX2" fmla="*/ 2170905 w 4846820"/>
              <a:gd name="connsiteY2" fmla="*/ 35796 h 1647779"/>
              <a:gd name="connsiteX3" fmla="*/ 210129 w 4846820"/>
              <a:gd name="connsiteY3" fmla="*/ 855928 h 1647779"/>
              <a:gd name="connsiteX4" fmla="*/ 40447 w 4846820"/>
              <a:gd name="connsiteY4" fmla="*/ 1647779 h 16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820" h="1647779">
                <a:moveTo>
                  <a:pt x="4508752" y="1289561"/>
                </a:moveTo>
                <a:cubicBezTo>
                  <a:pt x="4774273" y="880280"/>
                  <a:pt x="5039795" y="471000"/>
                  <a:pt x="4650154" y="262039"/>
                </a:cubicBezTo>
                <a:cubicBezTo>
                  <a:pt x="4260513" y="53078"/>
                  <a:pt x="2910909" y="-63186"/>
                  <a:pt x="2170905" y="35796"/>
                </a:cubicBezTo>
                <a:cubicBezTo>
                  <a:pt x="1430901" y="134777"/>
                  <a:pt x="565205" y="587264"/>
                  <a:pt x="210129" y="855928"/>
                </a:cubicBezTo>
                <a:cubicBezTo>
                  <a:pt x="-144947" y="1124592"/>
                  <a:pt x="62443" y="1540942"/>
                  <a:pt x="40447" y="1647779"/>
                </a:cubicBezTo>
              </a:path>
            </a:pathLst>
          </a:custGeom>
          <a:noFill/>
          <a:ln w="342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27432D6-2425-4180-9426-F135D0AB7B63}"/>
              </a:ext>
            </a:extLst>
          </p:cNvPr>
          <p:cNvSpPr txBox="1"/>
          <p:nvPr/>
        </p:nvSpPr>
        <p:spPr>
          <a:xfrm>
            <a:off x="1508289" y="4523537"/>
            <a:ext cx="2130457" cy="2031325"/>
          </a:xfrm>
          <a:prstGeom prst="rect">
            <a:avLst/>
          </a:prstGeom>
          <a:noFill/>
        </p:spPr>
        <p:txBody>
          <a:bodyPr wrap="square" rtlCol="0">
            <a:spAutoFit/>
          </a:bodyPr>
          <a:lstStyle/>
          <a:p>
            <a:r>
              <a:rPr lang="en-US" dirty="0">
                <a:solidFill>
                  <a:srgbClr val="0070C0"/>
                </a:solidFill>
              </a:rPr>
              <a:t>Fun Fact: YOUR BLOOD IS NEVER BLUE! </a:t>
            </a:r>
            <a:r>
              <a:rPr lang="en-US" dirty="0"/>
              <a:t>Deoxygenated blood is dark red which appears blue when looking through your skin.</a:t>
            </a:r>
          </a:p>
        </p:txBody>
      </p:sp>
      <p:pic>
        <p:nvPicPr>
          <p:cNvPr id="32" name="Graphic 31" descr="Heart organ with solid fill">
            <a:extLst>
              <a:ext uri="{FF2B5EF4-FFF2-40B4-BE49-F238E27FC236}">
                <a16:creationId xmlns:a16="http://schemas.microsoft.com/office/drawing/2014/main" id="{813A3375-3E09-4320-BFD1-3B7B3E7CD7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6200" y="4688109"/>
            <a:ext cx="557632" cy="557632"/>
          </a:xfrm>
          <a:prstGeom prst="rect">
            <a:avLst/>
          </a:prstGeom>
        </p:spPr>
      </p:pic>
      <p:sp>
        <p:nvSpPr>
          <p:cNvPr id="33" name="TextBox 32">
            <a:extLst>
              <a:ext uri="{FF2B5EF4-FFF2-40B4-BE49-F238E27FC236}">
                <a16:creationId xmlns:a16="http://schemas.microsoft.com/office/drawing/2014/main" id="{2EF4C37F-4D95-42D2-A157-3FBAB25DD668}"/>
              </a:ext>
            </a:extLst>
          </p:cNvPr>
          <p:cNvSpPr txBox="1"/>
          <p:nvPr/>
        </p:nvSpPr>
        <p:spPr>
          <a:xfrm>
            <a:off x="4005993" y="2940618"/>
            <a:ext cx="1016811" cy="461665"/>
          </a:xfrm>
          <a:prstGeom prst="rect">
            <a:avLst/>
          </a:prstGeom>
          <a:noFill/>
          <a:ln>
            <a:noFill/>
          </a:ln>
        </p:spPr>
        <p:txBody>
          <a:bodyPr wrap="square" rtlCol="0">
            <a:spAutoFit/>
          </a:bodyPr>
          <a:lstStyle/>
          <a:p>
            <a:r>
              <a:rPr lang="en-US" sz="1200" dirty="0"/>
              <a:t>Tricuspid valve</a:t>
            </a:r>
          </a:p>
        </p:txBody>
      </p:sp>
      <p:pic>
        <p:nvPicPr>
          <p:cNvPr id="34" name="Picture 33" descr="Logo&#10;&#10;Description automatically generated">
            <a:extLst>
              <a:ext uri="{FF2B5EF4-FFF2-40B4-BE49-F238E27FC236}">
                <a16:creationId xmlns:a16="http://schemas.microsoft.com/office/drawing/2014/main" id="{64985BFD-DEA4-4C7B-A0ED-0B50CAA30D3E}"/>
              </a:ext>
            </a:extLst>
          </p:cNvPr>
          <p:cNvPicPr>
            <a:picLocks noChangeAspect="1"/>
          </p:cNvPicPr>
          <p:nvPr/>
        </p:nvPicPr>
        <p:blipFill>
          <a:blip r:embed="rId11"/>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1610407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34C8EF9-4F5D-4442-A32B-B0F56D0FD05D}"/>
              </a:ext>
            </a:extLst>
          </p:cNvPr>
          <p:cNvCxnSpPr>
            <a:cxnSpLocks/>
          </p:cNvCxnSpPr>
          <p:nvPr/>
        </p:nvCxnSpPr>
        <p:spPr>
          <a:xfrm flipV="1">
            <a:off x="5049152" y="2256802"/>
            <a:ext cx="784114" cy="634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phic 4" descr="Heart outline">
            <a:extLst>
              <a:ext uri="{FF2B5EF4-FFF2-40B4-BE49-F238E27FC236}">
                <a16:creationId xmlns:a16="http://schemas.microsoft.com/office/drawing/2014/main" id="{A94BEA07-C9A5-4BBE-BC16-0F7D950FC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4476" y="334376"/>
            <a:ext cx="7140804" cy="7140804"/>
          </a:xfrm>
          <a:prstGeom prst="rect">
            <a:avLst/>
          </a:prstGeom>
        </p:spPr>
      </p:pic>
      <p:sp>
        <p:nvSpPr>
          <p:cNvPr id="30" name="Freeform: Shape 29">
            <a:extLst>
              <a:ext uri="{FF2B5EF4-FFF2-40B4-BE49-F238E27FC236}">
                <a16:creationId xmlns:a16="http://schemas.microsoft.com/office/drawing/2014/main" id="{A7C1F665-9BC0-4206-B163-4F722CA306B5}"/>
              </a:ext>
            </a:extLst>
          </p:cNvPr>
          <p:cNvSpPr/>
          <p:nvPr/>
        </p:nvSpPr>
        <p:spPr>
          <a:xfrm>
            <a:off x="1354720" y="1133128"/>
            <a:ext cx="4846820" cy="1647779"/>
          </a:xfrm>
          <a:custGeom>
            <a:avLst/>
            <a:gdLst>
              <a:gd name="connsiteX0" fmla="*/ 4508752 w 4846820"/>
              <a:gd name="connsiteY0" fmla="*/ 1289561 h 1647779"/>
              <a:gd name="connsiteX1" fmla="*/ 4650154 w 4846820"/>
              <a:gd name="connsiteY1" fmla="*/ 262039 h 1647779"/>
              <a:gd name="connsiteX2" fmla="*/ 2170905 w 4846820"/>
              <a:gd name="connsiteY2" fmla="*/ 35796 h 1647779"/>
              <a:gd name="connsiteX3" fmla="*/ 210129 w 4846820"/>
              <a:gd name="connsiteY3" fmla="*/ 855928 h 1647779"/>
              <a:gd name="connsiteX4" fmla="*/ 40447 w 4846820"/>
              <a:gd name="connsiteY4" fmla="*/ 1647779 h 16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820" h="1647779">
                <a:moveTo>
                  <a:pt x="4508752" y="1289561"/>
                </a:moveTo>
                <a:cubicBezTo>
                  <a:pt x="4774273" y="880280"/>
                  <a:pt x="5039795" y="471000"/>
                  <a:pt x="4650154" y="262039"/>
                </a:cubicBezTo>
                <a:cubicBezTo>
                  <a:pt x="4260513" y="53078"/>
                  <a:pt x="2910909" y="-63186"/>
                  <a:pt x="2170905" y="35796"/>
                </a:cubicBezTo>
                <a:cubicBezTo>
                  <a:pt x="1430901" y="134777"/>
                  <a:pt x="565205" y="587264"/>
                  <a:pt x="210129" y="855928"/>
                </a:cubicBezTo>
                <a:cubicBezTo>
                  <a:pt x="-144947" y="1124592"/>
                  <a:pt x="62443" y="1540942"/>
                  <a:pt x="40447" y="1647779"/>
                </a:cubicBezTo>
              </a:path>
            </a:pathLst>
          </a:custGeom>
          <a:noFill/>
          <a:ln w="342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963C4D-99FA-4533-9145-DA742833FA11}"/>
              </a:ext>
            </a:extLst>
          </p:cNvPr>
          <p:cNvSpPr>
            <a:spLocks noGrp="1"/>
          </p:cNvSpPr>
          <p:nvPr>
            <p:ph type="title"/>
          </p:nvPr>
        </p:nvSpPr>
        <p:spPr>
          <a:xfrm>
            <a:off x="565608" y="173630"/>
            <a:ext cx="10901314" cy="690677"/>
          </a:xfrm>
        </p:spPr>
        <p:txBody>
          <a:bodyPr>
            <a:noAutofit/>
          </a:bodyPr>
          <a:lstStyle/>
          <a:p>
            <a:r>
              <a:rPr lang="en-US" sz="2000" dirty="0"/>
              <a:t>Step 8: Draw the </a:t>
            </a:r>
            <a:r>
              <a:rPr lang="en-US" sz="2000" dirty="0">
                <a:ln>
                  <a:solidFill>
                    <a:srgbClr val="0070C0"/>
                  </a:solidFill>
                </a:ln>
              </a:rPr>
              <a:t>pulmonary valve </a:t>
            </a:r>
            <a:r>
              <a:rPr lang="en-US" sz="2000" dirty="0">
                <a:ln>
                  <a:solidFill>
                    <a:schemeClr val="tx1"/>
                  </a:solidFill>
                </a:ln>
              </a:rPr>
              <a:t>at the start of the pulmonary artery in the heart. </a:t>
            </a:r>
            <a:r>
              <a:rPr lang="en-US" sz="2000" dirty="0"/>
              <a:t>Use </a:t>
            </a:r>
            <a:r>
              <a:rPr lang="en-US" sz="2000" b="1" dirty="0">
                <a:solidFill>
                  <a:schemeClr val="accent1"/>
                </a:solidFill>
              </a:rPr>
              <a:t>blue</a:t>
            </a:r>
            <a:r>
              <a:rPr lang="en-US" sz="2000" dirty="0"/>
              <a:t> to represent deoxygenated blood.   </a:t>
            </a:r>
          </a:p>
        </p:txBody>
      </p:sp>
      <p:pic>
        <p:nvPicPr>
          <p:cNvPr id="7" name="Graphic 6" descr="Lungs with solid fill">
            <a:extLst>
              <a:ext uri="{FF2B5EF4-FFF2-40B4-BE49-F238E27FC236}">
                <a16:creationId xmlns:a16="http://schemas.microsoft.com/office/drawing/2014/main" id="{EE57385D-97B6-43E1-B4BC-2DE2E1B620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101" y="2330612"/>
            <a:ext cx="1340963" cy="1340963"/>
          </a:xfrm>
          <a:prstGeom prst="rect">
            <a:avLst/>
          </a:prstGeom>
        </p:spPr>
      </p:pic>
      <p:pic>
        <p:nvPicPr>
          <p:cNvPr id="9" name="Graphic 8" descr="Skeleton with solid fill">
            <a:extLst>
              <a:ext uri="{FF2B5EF4-FFF2-40B4-BE49-F238E27FC236}">
                <a16:creationId xmlns:a16="http://schemas.microsoft.com/office/drawing/2014/main" id="{72F09322-9C7C-4E40-B484-6063086E02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86680" y="2688167"/>
            <a:ext cx="1380242" cy="1380242"/>
          </a:xfrm>
          <a:prstGeom prst="rect">
            <a:avLst/>
          </a:prstGeom>
        </p:spPr>
      </p:pic>
      <p:sp>
        <p:nvSpPr>
          <p:cNvPr id="3" name="TextBox 2">
            <a:extLst>
              <a:ext uri="{FF2B5EF4-FFF2-40B4-BE49-F238E27FC236}">
                <a16:creationId xmlns:a16="http://schemas.microsoft.com/office/drawing/2014/main" id="{328E5558-D650-46AA-8F9F-7F6CC03D4031}"/>
              </a:ext>
            </a:extLst>
          </p:cNvPr>
          <p:cNvSpPr txBox="1"/>
          <p:nvPr/>
        </p:nvSpPr>
        <p:spPr>
          <a:xfrm>
            <a:off x="725077" y="3904778"/>
            <a:ext cx="1490221" cy="261610"/>
          </a:xfrm>
          <a:prstGeom prst="rect">
            <a:avLst/>
          </a:prstGeom>
          <a:noFill/>
        </p:spPr>
        <p:txBody>
          <a:bodyPr wrap="square" rtlCol="0">
            <a:spAutoFit/>
          </a:bodyPr>
          <a:lstStyle/>
          <a:p>
            <a:r>
              <a:rPr lang="en-US" sz="1100" dirty="0"/>
              <a:t>Pulmonary circulation</a:t>
            </a:r>
          </a:p>
        </p:txBody>
      </p:sp>
      <p:sp>
        <p:nvSpPr>
          <p:cNvPr id="8" name="TextBox 7">
            <a:extLst>
              <a:ext uri="{FF2B5EF4-FFF2-40B4-BE49-F238E27FC236}">
                <a16:creationId xmlns:a16="http://schemas.microsoft.com/office/drawing/2014/main" id="{093EC0B3-D103-48FE-A627-8D00251B59A8}"/>
              </a:ext>
            </a:extLst>
          </p:cNvPr>
          <p:cNvSpPr txBox="1"/>
          <p:nvPr/>
        </p:nvSpPr>
        <p:spPr>
          <a:xfrm>
            <a:off x="10086680" y="4021438"/>
            <a:ext cx="1490221" cy="261610"/>
          </a:xfrm>
          <a:prstGeom prst="rect">
            <a:avLst/>
          </a:prstGeom>
          <a:noFill/>
        </p:spPr>
        <p:txBody>
          <a:bodyPr wrap="square" rtlCol="0">
            <a:spAutoFit/>
          </a:bodyPr>
          <a:lstStyle/>
          <a:p>
            <a:r>
              <a:rPr lang="en-US" sz="1100" dirty="0"/>
              <a:t>Systemic circulation</a:t>
            </a:r>
          </a:p>
        </p:txBody>
      </p:sp>
      <p:sp>
        <p:nvSpPr>
          <p:cNvPr id="4" name="TextBox 3">
            <a:extLst>
              <a:ext uri="{FF2B5EF4-FFF2-40B4-BE49-F238E27FC236}">
                <a16:creationId xmlns:a16="http://schemas.microsoft.com/office/drawing/2014/main" id="{3AF25253-82DE-4B35-BCDB-1B491E2C0727}"/>
              </a:ext>
            </a:extLst>
          </p:cNvPr>
          <p:cNvSpPr txBox="1"/>
          <p:nvPr/>
        </p:nvSpPr>
        <p:spPr>
          <a:xfrm>
            <a:off x="4326903" y="1912273"/>
            <a:ext cx="914400" cy="246221"/>
          </a:xfrm>
          <a:prstGeom prst="rect">
            <a:avLst/>
          </a:prstGeom>
          <a:noFill/>
        </p:spPr>
        <p:txBody>
          <a:bodyPr wrap="square" rtlCol="0">
            <a:spAutoFit/>
          </a:bodyPr>
          <a:lstStyle/>
          <a:p>
            <a:r>
              <a:rPr lang="en-US" sz="1000" dirty="0">
                <a:solidFill>
                  <a:schemeClr val="accent1"/>
                </a:solidFill>
              </a:rPr>
              <a:t>Right Atrium</a:t>
            </a:r>
          </a:p>
        </p:txBody>
      </p:sp>
      <p:sp>
        <p:nvSpPr>
          <p:cNvPr id="12" name="TextBox 11">
            <a:extLst>
              <a:ext uri="{FF2B5EF4-FFF2-40B4-BE49-F238E27FC236}">
                <a16:creationId xmlns:a16="http://schemas.microsoft.com/office/drawing/2014/main" id="{9C220300-E5E5-42A3-87A5-F0EE7785AFCE}"/>
              </a:ext>
            </a:extLst>
          </p:cNvPr>
          <p:cNvSpPr txBox="1"/>
          <p:nvPr/>
        </p:nvSpPr>
        <p:spPr>
          <a:xfrm>
            <a:off x="6824457" y="2035383"/>
            <a:ext cx="914400" cy="246221"/>
          </a:xfrm>
          <a:prstGeom prst="rect">
            <a:avLst/>
          </a:prstGeom>
          <a:noFill/>
        </p:spPr>
        <p:txBody>
          <a:bodyPr wrap="square" rtlCol="0">
            <a:spAutoFit/>
          </a:bodyPr>
          <a:lstStyle/>
          <a:p>
            <a:r>
              <a:rPr lang="en-US" sz="1000" dirty="0"/>
              <a:t>Left Atrium</a:t>
            </a:r>
          </a:p>
        </p:txBody>
      </p:sp>
      <p:sp>
        <p:nvSpPr>
          <p:cNvPr id="13" name="TextBox 12">
            <a:extLst>
              <a:ext uri="{FF2B5EF4-FFF2-40B4-BE49-F238E27FC236}">
                <a16:creationId xmlns:a16="http://schemas.microsoft.com/office/drawing/2014/main" id="{DF9C9128-75AE-4E9A-999C-E30C8A945AD6}"/>
              </a:ext>
            </a:extLst>
          </p:cNvPr>
          <p:cNvSpPr txBox="1"/>
          <p:nvPr/>
        </p:nvSpPr>
        <p:spPr>
          <a:xfrm rot="2763857">
            <a:off x="4552711" y="4932057"/>
            <a:ext cx="1131764" cy="246221"/>
          </a:xfrm>
          <a:prstGeom prst="rect">
            <a:avLst/>
          </a:prstGeom>
          <a:noFill/>
        </p:spPr>
        <p:txBody>
          <a:bodyPr wrap="square" rtlCol="0">
            <a:spAutoFit/>
          </a:bodyPr>
          <a:lstStyle/>
          <a:p>
            <a:r>
              <a:rPr lang="en-US" sz="1000" dirty="0">
                <a:solidFill>
                  <a:schemeClr val="accent1"/>
                </a:solidFill>
              </a:rPr>
              <a:t>Right Ventricle</a:t>
            </a:r>
          </a:p>
        </p:txBody>
      </p:sp>
      <p:sp>
        <p:nvSpPr>
          <p:cNvPr id="14" name="TextBox 13">
            <a:extLst>
              <a:ext uri="{FF2B5EF4-FFF2-40B4-BE49-F238E27FC236}">
                <a16:creationId xmlns:a16="http://schemas.microsoft.com/office/drawing/2014/main" id="{AD67C031-FC1F-47A4-B73A-7BD0CB102F86}"/>
              </a:ext>
            </a:extLst>
          </p:cNvPr>
          <p:cNvSpPr txBox="1"/>
          <p:nvPr/>
        </p:nvSpPr>
        <p:spPr>
          <a:xfrm rot="18817293">
            <a:off x="6625283" y="4870863"/>
            <a:ext cx="1065055" cy="246221"/>
          </a:xfrm>
          <a:prstGeom prst="rect">
            <a:avLst/>
          </a:prstGeom>
          <a:noFill/>
        </p:spPr>
        <p:txBody>
          <a:bodyPr wrap="square" rtlCol="0">
            <a:spAutoFit/>
          </a:bodyPr>
          <a:lstStyle/>
          <a:p>
            <a:r>
              <a:rPr lang="en-US" sz="1000" dirty="0"/>
              <a:t>Left Ventricle</a:t>
            </a:r>
          </a:p>
        </p:txBody>
      </p:sp>
      <p:cxnSp>
        <p:nvCxnSpPr>
          <p:cNvPr id="17" name="Straight Connector 16">
            <a:extLst>
              <a:ext uri="{FF2B5EF4-FFF2-40B4-BE49-F238E27FC236}">
                <a16:creationId xmlns:a16="http://schemas.microsoft.com/office/drawing/2014/main" id="{00040276-E507-4449-AA0E-9EB186F9E172}"/>
              </a:ext>
            </a:extLst>
          </p:cNvPr>
          <p:cNvCxnSpPr/>
          <p:nvPr/>
        </p:nvCxnSpPr>
        <p:spPr>
          <a:xfrm>
            <a:off x="6096000" y="2688167"/>
            <a:ext cx="8878" cy="34863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CB4F17C-1C9B-4F64-BD80-54BA3BED9685}"/>
              </a:ext>
            </a:extLst>
          </p:cNvPr>
          <p:cNvCxnSpPr>
            <a:cxnSpLocks/>
          </p:cNvCxnSpPr>
          <p:nvPr/>
        </p:nvCxnSpPr>
        <p:spPr>
          <a:xfrm flipV="1">
            <a:off x="3968389" y="3350956"/>
            <a:ext cx="599431" cy="46431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0F3216-9904-4EE6-8AAA-F172C297D370}"/>
              </a:ext>
            </a:extLst>
          </p:cNvPr>
          <p:cNvCxnSpPr>
            <a:cxnSpLocks/>
          </p:cNvCxnSpPr>
          <p:nvPr/>
        </p:nvCxnSpPr>
        <p:spPr>
          <a:xfrm>
            <a:off x="6358735" y="2372369"/>
            <a:ext cx="1030790" cy="87987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E1B4B24-490C-4910-9BBA-9854F2C1DAED}"/>
              </a:ext>
            </a:extLst>
          </p:cNvPr>
          <p:cNvCxnSpPr>
            <a:cxnSpLocks/>
          </p:cNvCxnSpPr>
          <p:nvPr/>
        </p:nvCxnSpPr>
        <p:spPr>
          <a:xfrm>
            <a:off x="7871381" y="3497344"/>
            <a:ext cx="395926" cy="31793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iagonal Stripe 5">
            <a:extLst>
              <a:ext uri="{FF2B5EF4-FFF2-40B4-BE49-F238E27FC236}">
                <a16:creationId xmlns:a16="http://schemas.microsoft.com/office/drawing/2014/main" id="{C12206BC-504B-448E-A201-7CD6D76592B5}"/>
              </a:ext>
            </a:extLst>
          </p:cNvPr>
          <p:cNvSpPr/>
          <p:nvPr/>
        </p:nvSpPr>
        <p:spPr>
          <a:xfrm>
            <a:off x="4946166" y="2841405"/>
            <a:ext cx="153276" cy="442559"/>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iagonal Stripe 9">
            <a:extLst>
              <a:ext uri="{FF2B5EF4-FFF2-40B4-BE49-F238E27FC236}">
                <a16:creationId xmlns:a16="http://schemas.microsoft.com/office/drawing/2014/main" id="{C9E9D11C-45AC-4D17-B54E-EC04A32DBB7E}"/>
              </a:ext>
            </a:extLst>
          </p:cNvPr>
          <p:cNvSpPr/>
          <p:nvPr/>
        </p:nvSpPr>
        <p:spPr>
          <a:xfrm rot="20137482" flipV="1">
            <a:off x="4544914" y="3234533"/>
            <a:ext cx="334070" cy="13138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F82C614D-9717-42B3-9C7A-D50C3E32FB73}"/>
              </a:ext>
            </a:extLst>
          </p:cNvPr>
          <p:cNvCxnSpPr/>
          <p:nvPr/>
        </p:nvCxnSpPr>
        <p:spPr>
          <a:xfrm>
            <a:off x="6955216" y="1106520"/>
            <a:ext cx="316068" cy="0"/>
          </a:xfrm>
          <a:prstGeom prst="line">
            <a:avLst/>
          </a:prstGeom>
          <a:ln w="66675">
            <a:solidFill>
              <a:schemeClr val="bg1"/>
            </a:solidFill>
          </a:ln>
        </p:spPr>
        <p:style>
          <a:lnRef idx="1">
            <a:schemeClr val="accent3"/>
          </a:lnRef>
          <a:fillRef idx="0">
            <a:schemeClr val="accent3"/>
          </a:fillRef>
          <a:effectRef idx="0">
            <a:schemeClr val="accent3"/>
          </a:effectRef>
          <a:fontRef idx="minor">
            <a:schemeClr val="tx1"/>
          </a:fontRef>
        </p:style>
      </p:cxnSp>
      <p:sp>
        <p:nvSpPr>
          <p:cNvPr id="15" name="Oval 14">
            <a:extLst>
              <a:ext uri="{FF2B5EF4-FFF2-40B4-BE49-F238E27FC236}">
                <a16:creationId xmlns:a16="http://schemas.microsoft.com/office/drawing/2014/main" id="{35AF88ED-64E6-4FA2-83DA-D73FA1BBEAA7}"/>
              </a:ext>
            </a:extLst>
          </p:cNvPr>
          <p:cNvSpPr/>
          <p:nvPr/>
        </p:nvSpPr>
        <p:spPr>
          <a:xfrm>
            <a:off x="5655970" y="2275776"/>
            <a:ext cx="434484" cy="29250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AD63925F-F0B1-4596-A7DB-2F086BF16C0C}"/>
              </a:ext>
            </a:extLst>
          </p:cNvPr>
          <p:cNvCxnSpPr>
            <a:cxnSpLocks/>
            <a:stCxn id="15" idx="4"/>
          </p:cNvCxnSpPr>
          <p:nvPr/>
        </p:nvCxnSpPr>
        <p:spPr>
          <a:xfrm flipH="1" flipV="1">
            <a:off x="5872109" y="2422028"/>
            <a:ext cx="1103" cy="146253"/>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F584CE6-E8C1-40B3-A7AF-1462EB06C4B3}"/>
              </a:ext>
            </a:extLst>
          </p:cNvPr>
          <p:cNvCxnSpPr>
            <a:cxnSpLocks/>
            <a:endCxn id="15" idx="7"/>
          </p:cNvCxnSpPr>
          <p:nvPr/>
        </p:nvCxnSpPr>
        <p:spPr>
          <a:xfrm flipV="1">
            <a:off x="5880986" y="2318612"/>
            <a:ext cx="145839" cy="103416"/>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D7E2E5C6-EA9D-4114-9E5D-3295EC986AF2}"/>
              </a:ext>
            </a:extLst>
          </p:cNvPr>
          <p:cNvCxnSpPr>
            <a:cxnSpLocks/>
            <a:stCxn id="15" idx="1"/>
          </p:cNvCxnSpPr>
          <p:nvPr/>
        </p:nvCxnSpPr>
        <p:spPr>
          <a:xfrm>
            <a:off x="5719599" y="2318612"/>
            <a:ext cx="169892" cy="120164"/>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283255DC-96EE-4D7C-9FC9-75ED2A85FA3A}"/>
              </a:ext>
            </a:extLst>
          </p:cNvPr>
          <p:cNvCxnSpPr>
            <a:cxnSpLocks/>
          </p:cNvCxnSpPr>
          <p:nvPr/>
        </p:nvCxnSpPr>
        <p:spPr>
          <a:xfrm>
            <a:off x="3370215" y="518968"/>
            <a:ext cx="2301664" cy="189754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92A4A957-B41D-4E9D-A819-E54254A45F6D}"/>
              </a:ext>
            </a:extLst>
          </p:cNvPr>
          <p:cNvSpPr txBox="1"/>
          <p:nvPr/>
        </p:nvSpPr>
        <p:spPr>
          <a:xfrm>
            <a:off x="4101782" y="2819681"/>
            <a:ext cx="1016811" cy="461665"/>
          </a:xfrm>
          <a:prstGeom prst="rect">
            <a:avLst/>
          </a:prstGeom>
          <a:noFill/>
          <a:ln>
            <a:solidFill>
              <a:schemeClr val="bg1"/>
            </a:solidFill>
          </a:ln>
        </p:spPr>
        <p:txBody>
          <a:bodyPr wrap="square" rtlCol="0">
            <a:spAutoFit/>
          </a:bodyPr>
          <a:lstStyle/>
          <a:p>
            <a:r>
              <a:rPr lang="en-US" sz="1200" dirty="0"/>
              <a:t>Tricuspid valve</a:t>
            </a:r>
          </a:p>
        </p:txBody>
      </p:sp>
      <p:pic>
        <p:nvPicPr>
          <p:cNvPr id="33" name="Picture 32" descr="Logo&#10;&#10;Description automatically generated">
            <a:extLst>
              <a:ext uri="{FF2B5EF4-FFF2-40B4-BE49-F238E27FC236}">
                <a16:creationId xmlns:a16="http://schemas.microsoft.com/office/drawing/2014/main" id="{39D0418F-5781-4475-9622-158739FC5C87}"/>
              </a:ext>
            </a:extLst>
          </p:cNvPr>
          <p:cNvPicPr>
            <a:picLocks noChangeAspect="1"/>
          </p:cNvPicPr>
          <p:nvPr/>
        </p:nvPicPr>
        <p:blipFill>
          <a:blip r:embed="rId9"/>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1790829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Heart outline">
            <a:extLst>
              <a:ext uri="{FF2B5EF4-FFF2-40B4-BE49-F238E27FC236}">
                <a16:creationId xmlns:a16="http://schemas.microsoft.com/office/drawing/2014/main" id="{A94BEA07-C9A5-4BBE-BC16-0F7D950FC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4476" y="334376"/>
            <a:ext cx="7140804" cy="7140804"/>
          </a:xfrm>
          <a:prstGeom prst="rect">
            <a:avLst/>
          </a:prstGeom>
        </p:spPr>
      </p:pic>
      <p:cxnSp>
        <p:nvCxnSpPr>
          <p:cNvPr id="22" name="Straight Connector 21">
            <a:extLst>
              <a:ext uri="{FF2B5EF4-FFF2-40B4-BE49-F238E27FC236}">
                <a16:creationId xmlns:a16="http://schemas.microsoft.com/office/drawing/2014/main" id="{234C8EF9-4F5D-4442-A32B-B0F56D0FD05D}"/>
              </a:ext>
            </a:extLst>
          </p:cNvPr>
          <p:cNvCxnSpPr>
            <a:cxnSpLocks/>
          </p:cNvCxnSpPr>
          <p:nvPr/>
        </p:nvCxnSpPr>
        <p:spPr>
          <a:xfrm flipV="1">
            <a:off x="5049152" y="2256802"/>
            <a:ext cx="784114" cy="634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A7C1F665-9BC0-4206-B163-4F722CA306B5}"/>
              </a:ext>
            </a:extLst>
          </p:cNvPr>
          <p:cNvSpPr/>
          <p:nvPr/>
        </p:nvSpPr>
        <p:spPr>
          <a:xfrm>
            <a:off x="1354720" y="1133128"/>
            <a:ext cx="4846820" cy="1647779"/>
          </a:xfrm>
          <a:custGeom>
            <a:avLst/>
            <a:gdLst>
              <a:gd name="connsiteX0" fmla="*/ 4508752 w 4846820"/>
              <a:gd name="connsiteY0" fmla="*/ 1289561 h 1647779"/>
              <a:gd name="connsiteX1" fmla="*/ 4650154 w 4846820"/>
              <a:gd name="connsiteY1" fmla="*/ 262039 h 1647779"/>
              <a:gd name="connsiteX2" fmla="*/ 2170905 w 4846820"/>
              <a:gd name="connsiteY2" fmla="*/ 35796 h 1647779"/>
              <a:gd name="connsiteX3" fmla="*/ 210129 w 4846820"/>
              <a:gd name="connsiteY3" fmla="*/ 855928 h 1647779"/>
              <a:gd name="connsiteX4" fmla="*/ 40447 w 4846820"/>
              <a:gd name="connsiteY4" fmla="*/ 1647779 h 16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820" h="1647779">
                <a:moveTo>
                  <a:pt x="4508752" y="1289561"/>
                </a:moveTo>
                <a:cubicBezTo>
                  <a:pt x="4774273" y="880280"/>
                  <a:pt x="5039795" y="471000"/>
                  <a:pt x="4650154" y="262039"/>
                </a:cubicBezTo>
                <a:cubicBezTo>
                  <a:pt x="4260513" y="53078"/>
                  <a:pt x="2910909" y="-63186"/>
                  <a:pt x="2170905" y="35796"/>
                </a:cubicBezTo>
                <a:cubicBezTo>
                  <a:pt x="1430901" y="134777"/>
                  <a:pt x="565205" y="587264"/>
                  <a:pt x="210129" y="855928"/>
                </a:cubicBezTo>
                <a:cubicBezTo>
                  <a:pt x="-144947" y="1124592"/>
                  <a:pt x="62443" y="1540942"/>
                  <a:pt x="40447" y="1647779"/>
                </a:cubicBezTo>
              </a:path>
            </a:pathLst>
          </a:custGeom>
          <a:noFill/>
          <a:ln w="342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963C4D-99FA-4533-9145-DA742833FA11}"/>
              </a:ext>
            </a:extLst>
          </p:cNvPr>
          <p:cNvSpPr>
            <a:spLocks noGrp="1"/>
          </p:cNvSpPr>
          <p:nvPr>
            <p:ph type="title"/>
          </p:nvPr>
        </p:nvSpPr>
        <p:spPr>
          <a:xfrm>
            <a:off x="715101" y="203564"/>
            <a:ext cx="10836663" cy="690677"/>
          </a:xfrm>
        </p:spPr>
        <p:txBody>
          <a:bodyPr>
            <a:noAutofit/>
          </a:bodyPr>
          <a:lstStyle/>
          <a:p>
            <a:r>
              <a:rPr lang="en-US" sz="2000" dirty="0"/>
              <a:t>Step 8: Draw the </a:t>
            </a:r>
            <a:r>
              <a:rPr lang="en-US" sz="2000" dirty="0">
                <a:ln>
                  <a:solidFill>
                    <a:srgbClr val="0070C0"/>
                  </a:solidFill>
                </a:ln>
              </a:rPr>
              <a:t>pulmonary vein </a:t>
            </a:r>
            <a:r>
              <a:rPr lang="en-US" sz="2000" dirty="0">
                <a:ln>
                  <a:solidFill>
                    <a:schemeClr val="tx1"/>
                  </a:solidFill>
                </a:ln>
              </a:rPr>
              <a:t>from the lungs to the left atrium. </a:t>
            </a:r>
            <a:r>
              <a:rPr lang="en-US" sz="2000" dirty="0"/>
              <a:t>Use red and blue to show the oxygenation of the deoxygenated blood at the lungs. Then use red to represent the oxygenated blood going to the left atrium   </a:t>
            </a:r>
          </a:p>
        </p:txBody>
      </p:sp>
      <p:pic>
        <p:nvPicPr>
          <p:cNvPr id="7" name="Graphic 6" descr="Lungs with solid fill">
            <a:extLst>
              <a:ext uri="{FF2B5EF4-FFF2-40B4-BE49-F238E27FC236}">
                <a16:creationId xmlns:a16="http://schemas.microsoft.com/office/drawing/2014/main" id="{EE57385D-97B6-43E1-B4BC-2DE2E1B620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101" y="2330612"/>
            <a:ext cx="1340963" cy="1340963"/>
          </a:xfrm>
          <a:prstGeom prst="rect">
            <a:avLst/>
          </a:prstGeom>
        </p:spPr>
      </p:pic>
      <p:pic>
        <p:nvPicPr>
          <p:cNvPr id="9" name="Graphic 8" descr="Skeleton with solid fill">
            <a:extLst>
              <a:ext uri="{FF2B5EF4-FFF2-40B4-BE49-F238E27FC236}">
                <a16:creationId xmlns:a16="http://schemas.microsoft.com/office/drawing/2014/main" id="{72F09322-9C7C-4E40-B484-6063086E02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86680" y="2688167"/>
            <a:ext cx="1380242" cy="1380242"/>
          </a:xfrm>
          <a:prstGeom prst="rect">
            <a:avLst/>
          </a:prstGeom>
        </p:spPr>
      </p:pic>
      <p:sp>
        <p:nvSpPr>
          <p:cNvPr id="3" name="TextBox 2">
            <a:extLst>
              <a:ext uri="{FF2B5EF4-FFF2-40B4-BE49-F238E27FC236}">
                <a16:creationId xmlns:a16="http://schemas.microsoft.com/office/drawing/2014/main" id="{328E5558-D650-46AA-8F9F-7F6CC03D4031}"/>
              </a:ext>
            </a:extLst>
          </p:cNvPr>
          <p:cNvSpPr txBox="1"/>
          <p:nvPr/>
        </p:nvSpPr>
        <p:spPr>
          <a:xfrm>
            <a:off x="1426030" y="3580148"/>
            <a:ext cx="1026779" cy="430887"/>
          </a:xfrm>
          <a:prstGeom prst="rect">
            <a:avLst/>
          </a:prstGeom>
          <a:noFill/>
        </p:spPr>
        <p:txBody>
          <a:bodyPr wrap="square" rtlCol="0">
            <a:spAutoFit/>
          </a:bodyPr>
          <a:lstStyle/>
          <a:p>
            <a:r>
              <a:rPr lang="en-US" sz="1100" dirty="0"/>
              <a:t>Pulmonary circulation</a:t>
            </a:r>
          </a:p>
        </p:txBody>
      </p:sp>
      <p:sp>
        <p:nvSpPr>
          <p:cNvPr id="8" name="TextBox 7">
            <a:extLst>
              <a:ext uri="{FF2B5EF4-FFF2-40B4-BE49-F238E27FC236}">
                <a16:creationId xmlns:a16="http://schemas.microsoft.com/office/drawing/2014/main" id="{093EC0B3-D103-48FE-A627-8D00251B59A8}"/>
              </a:ext>
            </a:extLst>
          </p:cNvPr>
          <p:cNvSpPr txBox="1"/>
          <p:nvPr/>
        </p:nvSpPr>
        <p:spPr>
          <a:xfrm>
            <a:off x="10086680" y="4021438"/>
            <a:ext cx="1490221" cy="261610"/>
          </a:xfrm>
          <a:prstGeom prst="rect">
            <a:avLst/>
          </a:prstGeom>
          <a:noFill/>
        </p:spPr>
        <p:txBody>
          <a:bodyPr wrap="square" rtlCol="0">
            <a:spAutoFit/>
          </a:bodyPr>
          <a:lstStyle/>
          <a:p>
            <a:r>
              <a:rPr lang="en-US" sz="1100" dirty="0"/>
              <a:t>Systemic circulation</a:t>
            </a:r>
          </a:p>
        </p:txBody>
      </p:sp>
      <p:sp>
        <p:nvSpPr>
          <p:cNvPr id="4" name="TextBox 3">
            <a:extLst>
              <a:ext uri="{FF2B5EF4-FFF2-40B4-BE49-F238E27FC236}">
                <a16:creationId xmlns:a16="http://schemas.microsoft.com/office/drawing/2014/main" id="{3AF25253-82DE-4B35-BCDB-1B491E2C0727}"/>
              </a:ext>
            </a:extLst>
          </p:cNvPr>
          <p:cNvSpPr txBox="1"/>
          <p:nvPr/>
        </p:nvSpPr>
        <p:spPr>
          <a:xfrm>
            <a:off x="4326903" y="1912273"/>
            <a:ext cx="914400" cy="246221"/>
          </a:xfrm>
          <a:prstGeom prst="rect">
            <a:avLst/>
          </a:prstGeom>
          <a:noFill/>
        </p:spPr>
        <p:txBody>
          <a:bodyPr wrap="square" rtlCol="0">
            <a:spAutoFit/>
          </a:bodyPr>
          <a:lstStyle/>
          <a:p>
            <a:r>
              <a:rPr lang="en-US" sz="1000" dirty="0">
                <a:solidFill>
                  <a:schemeClr val="accent1"/>
                </a:solidFill>
              </a:rPr>
              <a:t>Right Atrium</a:t>
            </a:r>
          </a:p>
        </p:txBody>
      </p:sp>
      <p:sp>
        <p:nvSpPr>
          <p:cNvPr id="12" name="TextBox 11">
            <a:extLst>
              <a:ext uri="{FF2B5EF4-FFF2-40B4-BE49-F238E27FC236}">
                <a16:creationId xmlns:a16="http://schemas.microsoft.com/office/drawing/2014/main" id="{9C220300-E5E5-42A3-87A5-F0EE7785AFCE}"/>
              </a:ext>
            </a:extLst>
          </p:cNvPr>
          <p:cNvSpPr txBox="1"/>
          <p:nvPr/>
        </p:nvSpPr>
        <p:spPr>
          <a:xfrm>
            <a:off x="6824457" y="2035383"/>
            <a:ext cx="914400" cy="246221"/>
          </a:xfrm>
          <a:prstGeom prst="rect">
            <a:avLst/>
          </a:prstGeom>
          <a:noFill/>
        </p:spPr>
        <p:txBody>
          <a:bodyPr wrap="square" rtlCol="0">
            <a:spAutoFit/>
          </a:bodyPr>
          <a:lstStyle/>
          <a:p>
            <a:r>
              <a:rPr lang="en-US" sz="1000" dirty="0"/>
              <a:t>Left Atrium</a:t>
            </a:r>
          </a:p>
        </p:txBody>
      </p:sp>
      <p:sp>
        <p:nvSpPr>
          <p:cNvPr id="13" name="TextBox 12">
            <a:extLst>
              <a:ext uri="{FF2B5EF4-FFF2-40B4-BE49-F238E27FC236}">
                <a16:creationId xmlns:a16="http://schemas.microsoft.com/office/drawing/2014/main" id="{DF9C9128-75AE-4E9A-999C-E30C8A945AD6}"/>
              </a:ext>
            </a:extLst>
          </p:cNvPr>
          <p:cNvSpPr txBox="1"/>
          <p:nvPr/>
        </p:nvSpPr>
        <p:spPr>
          <a:xfrm rot="2763857">
            <a:off x="4552711" y="4932057"/>
            <a:ext cx="1131764" cy="246221"/>
          </a:xfrm>
          <a:prstGeom prst="rect">
            <a:avLst/>
          </a:prstGeom>
          <a:noFill/>
        </p:spPr>
        <p:txBody>
          <a:bodyPr wrap="square" rtlCol="0">
            <a:spAutoFit/>
          </a:bodyPr>
          <a:lstStyle/>
          <a:p>
            <a:r>
              <a:rPr lang="en-US" sz="1000" dirty="0">
                <a:solidFill>
                  <a:schemeClr val="accent1"/>
                </a:solidFill>
              </a:rPr>
              <a:t>Right Ventricle</a:t>
            </a:r>
          </a:p>
        </p:txBody>
      </p:sp>
      <p:sp>
        <p:nvSpPr>
          <p:cNvPr id="14" name="TextBox 13">
            <a:extLst>
              <a:ext uri="{FF2B5EF4-FFF2-40B4-BE49-F238E27FC236}">
                <a16:creationId xmlns:a16="http://schemas.microsoft.com/office/drawing/2014/main" id="{AD67C031-FC1F-47A4-B73A-7BD0CB102F86}"/>
              </a:ext>
            </a:extLst>
          </p:cNvPr>
          <p:cNvSpPr txBox="1"/>
          <p:nvPr/>
        </p:nvSpPr>
        <p:spPr>
          <a:xfrm rot="18817293">
            <a:off x="6625283" y="4870863"/>
            <a:ext cx="1065055" cy="246221"/>
          </a:xfrm>
          <a:prstGeom prst="rect">
            <a:avLst/>
          </a:prstGeom>
          <a:noFill/>
        </p:spPr>
        <p:txBody>
          <a:bodyPr wrap="square" rtlCol="0">
            <a:spAutoFit/>
          </a:bodyPr>
          <a:lstStyle/>
          <a:p>
            <a:r>
              <a:rPr lang="en-US" sz="1000" dirty="0"/>
              <a:t>Left Ventricle</a:t>
            </a:r>
          </a:p>
        </p:txBody>
      </p:sp>
      <p:cxnSp>
        <p:nvCxnSpPr>
          <p:cNvPr id="17" name="Straight Connector 16">
            <a:extLst>
              <a:ext uri="{FF2B5EF4-FFF2-40B4-BE49-F238E27FC236}">
                <a16:creationId xmlns:a16="http://schemas.microsoft.com/office/drawing/2014/main" id="{00040276-E507-4449-AA0E-9EB186F9E172}"/>
              </a:ext>
            </a:extLst>
          </p:cNvPr>
          <p:cNvCxnSpPr/>
          <p:nvPr/>
        </p:nvCxnSpPr>
        <p:spPr>
          <a:xfrm>
            <a:off x="6096000" y="2688167"/>
            <a:ext cx="8878" cy="34863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CB4F17C-1C9B-4F64-BD80-54BA3BED9685}"/>
              </a:ext>
            </a:extLst>
          </p:cNvPr>
          <p:cNvCxnSpPr>
            <a:cxnSpLocks/>
          </p:cNvCxnSpPr>
          <p:nvPr/>
        </p:nvCxnSpPr>
        <p:spPr>
          <a:xfrm flipV="1">
            <a:off x="3968389" y="3350956"/>
            <a:ext cx="599431" cy="46431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0F3216-9904-4EE6-8AAA-F172C297D370}"/>
              </a:ext>
            </a:extLst>
          </p:cNvPr>
          <p:cNvCxnSpPr>
            <a:cxnSpLocks/>
          </p:cNvCxnSpPr>
          <p:nvPr/>
        </p:nvCxnSpPr>
        <p:spPr>
          <a:xfrm>
            <a:off x="6358735" y="2372369"/>
            <a:ext cx="1030790" cy="87987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E1B4B24-490C-4910-9BBA-9854F2C1DAED}"/>
              </a:ext>
            </a:extLst>
          </p:cNvPr>
          <p:cNvCxnSpPr>
            <a:cxnSpLocks/>
          </p:cNvCxnSpPr>
          <p:nvPr/>
        </p:nvCxnSpPr>
        <p:spPr>
          <a:xfrm>
            <a:off x="7871381" y="3497344"/>
            <a:ext cx="395926" cy="31793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iagonal Stripe 5">
            <a:extLst>
              <a:ext uri="{FF2B5EF4-FFF2-40B4-BE49-F238E27FC236}">
                <a16:creationId xmlns:a16="http://schemas.microsoft.com/office/drawing/2014/main" id="{C12206BC-504B-448E-A201-7CD6D76592B5}"/>
              </a:ext>
            </a:extLst>
          </p:cNvPr>
          <p:cNvSpPr/>
          <p:nvPr/>
        </p:nvSpPr>
        <p:spPr>
          <a:xfrm>
            <a:off x="4946166" y="2841405"/>
            <a:ext cx="153276" cy="442559"/>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iagonal Stripe 9">
            <a:extLst>
              <a:ext uri="{FF2B5EF4-FFF2-40B4-BE49-F238E27FC236}">
                <a16:creationId xmlns:a16="http://schemas.microsoft.com/office/drawing/2014/main" id="{C9E9D11C-45AC-4D17-B54E-EC04A32DBB7E}"/>
              </a:ext>
            </a:extLst>
          </p:cNvPr>
          <p:cNvSpPr/>
          <p:nvPr/>
        </p:nvSpPr>
        <p:spPr>
          <a:xfrm rot="20137482" flipV="1">
            <a:off x="4544914" y="3234533"/>
            <a:ext cx="334070" cy="13138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F82C614D-9717-42B3-9C7A-D50C3E32FB73}"/>
              </a:ext>
            </a:extLst>
          </p:cNvPr>
          <p:cNvCxnSpPr/>
          <p:nvPr/>
        </p:nvCxnSpPr>
        <p:spPr>
          <a:xfrm>
            <a:off x="6955216" y="1106520"/>
            <a:ext cx="316068" cy="0"/>
          </a:xfrm>
          <a:prstGeom prst="line">
            <a:avLst/>
          </a:prstGeom>
          <a:ln w="66675">
            <a:solidFill>
              <a:schemeClr val="bg1"/>
            </a:solidFill>
          </a:ln>
        </p:spPr>
        <p:style>
          <a:lnRef idx="1">
            <a:schemeClr val="accent3"/>
          </a:lnRef>
          <a:fillRef idx="0">
            <a:schemeClr val="accent3"/>
          </a:fillRef>
          <a:effectRef idx="0">
            <a:schemeClr val="accent3"/>
          </a:effectRef>
          <a:fontRef idx="minor">
            <a:schemeClr val="tx1"/>
          </a:fontRef>
        </p:style>
      </p:cxnSp>
      <p:sp>
        <p:nvSpPr>
          <p:cNvPr id="15" name="Oval 14">
            <a:extLst>
              <a:ext uri="{FF2B5EF4-FFF2-40B4-BE49-F238E27FC236}">
                <a16:creationId xmlns:a16="http://schemas.microsoft.com/office/drawing/2014/main" id="{35AF88ED-64E6-4FA2-83DA-D73FA1BBEAA7}"/>
              </a:ext>
            </a:extLst>
          </p:cNvPr>
          <p:cNvSpPr/>
          <p:nvPr/>
        </p:nvSpPr>
        <p:spPr>
          <a:xfrm>
            <a:off x="5655970" y="2275776"/>
            <a:ext cx="434484" cy="29250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AD63925F-F0B1-4596-A7DB-2F086BF16C0C}"/>
              </a:ext>
            </a:extLst>
          </p:cNvPr>
          <p:cNvCxnSpPr>
            <a:cxnSpLocks/>
            <a:stCxn id="15" idx="4"/>
          </p:cNvCxnSpPr>
          <p:nvPr/>
        </p:nvCxnSpPr>
        <p:spPr>
          <a:xfrm flipH="1" flipV="1">
            <a:off x="5872109" y="2422028"/>
            <a:ext cx="1103" cy="146253"/>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F584CE6-E8C1-40B3-A7AF-1462EB06C4B3}"/>
              </a:ext>
            </a:extLst>
          </p:cNvPr>
          <p:cNvCxnSpPr>
            <a:cxnSpLocks/>
            <a:endCxn id="15" idx="7"/>
          </p:cNvCxnSpPr>
          <p:nvPr/>
        </p:nvCxnSpPr>
        <p:spPr>
          <a:xfrm flipV="1">
            <a:off x="5880986" y="2318612"/>
            <a:ext cx="145839" cy="103416"/>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D7E2E5C6-EA9D-4114-9E5D-3295EC986AF2}"/>
              </a:ext>
            </a:extLst>
          </p:cNvPr>
          <p:cNvCxnSpPr>
            <a:cxnSpLocks/>
            <a:stCxn id="15" idx="1"/>
          </p:cNvCxnSpPr>
          <p:nvPr/>
        </p:nvCxnSpPr>
        <p:spPr>
          <a:xfrm>
            <a:off x="5719599" y="2318612"/>
            <a:ext cx="169892" cy="120164"/>
          </a:xfrm>
          <a:prstGeom prst="line">
            <a:avLst/>
          </a:prstGeom>
        </p:spPr>
        <p:style>
          <a:lnRef idx="1">
            <a:schemeClr val="dk1"/>
          </a:lnRef>
          <a:fillRef idx="0">
            <a:schemeClr val="dk1"/>
          </a:fillRef>
          <a:effectRef idx="0">
            <a:schemeClr val="dk1"/>
          </a:effectRef>
          <a:fontRef idx="minor">
            <a:schemeClr val="tx1"/>
          </a:fontRef>
        </p:style>
      </p:cxnSp>
      <p:sp>
        <p:nvSpPr>
          <p:cNvPr id="25" name="Freeform: Shape 24">
            <a:extLst>
              <a:ext uri="{FF2B5EF4-FFF2-40B4-BE49-F238E27FC236}">
                <a16:creationId xmlns:a16="http://schemas.microsoft.com/office/drawing/2014/main" id="{92E97633-63B4-462A-97FE-FFF931B3D145}"/>
              </a:ext>
            </a:extLst>
          </p:cNvPr>
          <p:cNvSpPr/>
          <p:nvPr/>
        </p:nvSpPr>
        <p:spPr>
          <a:xfrm>
            <a:off x="960092" y="1832811"/>
            <a:ext cx="9072181" cy="4821625"/>
          </a:xfrm>
          <a:custGeom>
            <a:avLst/>
            <a:gdLst>
              <a:gd name="connsiteX0" fmla="*/ 397368 w 9072181"/>
              <a:gd name="connsiteY0" fmla="*/ 1202620 h 4821625"/>
              <a:gd name="connsiteX1" fmla="*/ 397368 w 9072181"/>
              <a:gd name="connsiteY1" fmla="*/ 1504278 h 4821625"/>
              <a:gd name="connsiteX2" fmla="*/ 378514 w 9072181"/>
              <a:gd name="connsiteY2" fmla="*/ 3172822 h 4821625"/>
              <a:gd name="connsiteX3" fmla="*/ 5563256 w 9072181"/>
              <a:gd name="connsiteY3" fmla="*/ 4737671 h 4821625"/>
              <a:gd name="connsiteX4" fmla="*/ 9032320 w 9072181"/>
              <a:gd name="connsiteY4" fmla="*/ 476756 h 4821625"/>
              <a:gd name="connsiteX5" fmla="*/ 7137533 w 9072181"/>
              <a:gd name="connsiteY5" fmla="*/ 288220 h 482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2181" h="4821625">
                <a:moveTo>
                  <a:pt x="397368" y="1202620"/>
                </a:moveTo>
                <a:cubicBezTo>
                  <a:pt x="397368" y="1190836"/>
                  <a:pt x="400510" y="1175911"/>
                  <a:pt x="397368" y="1504278"/>
                </a:cubicBezTo>
                <a:cubicBezTo>
                  <a:pt x="394226" y="1832645"/>
                  <a:pt x="-482467" y="2633923"/>
                  <a:pt x="378514" y="3172822"/>
                </a:cubicBezTo>
                <a:cubicBezTo>
                  <a:pt x="1239495" y="3711721"/>
                  <a:pt x="4120955" y="5187015"/>
                  <a:pt x="5563256" y="4737671"/>
                </a:cubicBezTo>
                <a:cubicBezTo>
                  <a:pt x="7005557" y="4288327"/>
                  <a:pt x="8769941" y="1218331"/>
                  <a:pt x="9032320" y="476756"/>
                </a:cubicBezTo>
                <a:cubicBezTo>
                  <a:pt x="9294700" y="-264819"/>
                  <a:pt x="8216116" y="11700"/>
                  <a:pt x="7137533" y="288220"/>
                </a:cubicBezTo>
              </a:path>
            </a:pathLst>
          </a:custGeom>
          <a:noFill/>
          <a:ln w="342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40051D7-A516-488B-ACD5-5C8563038B1E}"/>
              </a:ext>
            </a:extLst>
          </p:cNvPr>
          <p:cNvSpPr/>
          <p:nvPr/>
        </p:nvSpPr>
        <p:spPr>
          <a:xfrm>
            <a:off x="1177765" y="2780907"/>
            <a:ext cx="360153" cy="570049"/>
          </a:xfrm>
          <a:prstGeom prst="rect">
            <a:avLst/>
          </a:prstGeom>
          <a:gradFill>
            <a:gsLst>
              <a:gs pos="1000">
                <a:schemeClr val="accent1">
                  <a:lumMod val="75000"/>
                </a:schemeClr>
              </a:gs>
              <a:gs pos="100000">
                <a:srgbClr val="FF0000"/>
              </a:gs>
              <a:gs pos="52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7C0FEAF-DEBD-46E1-8537-016FA11594A7}"/>
              </a:ext>
            </a:extLst>
          </p:cNvPr>
          <p:cNvSpPr txBox="1"/>
          <p:nvPr/>
        </p:nvSpPr>
        <p:spPr>
          <a:xfrm>
            <a:off x="10171522" y="1133128"/>
            <a:ext cx="1380242" cy="276999"/>
          </a:xfrm>
          <a:prstGeom prst="rect">
            <a:avLst/>
          </a:prstGeom>
          <a:noFill/>
        </p:spPr>
        <p:txBody>
          <a:bodyPr wrap="square" rtlCol="0">
            <a:spAutoFit/>
          </a:bodyPr>
          <a:lstStyle/>
          <a:p>
            <a:r>
              <a:rPr lang="en-US" sz="1200" dirty="0"/>
              <a:t>Pulmonary vein</a:t>
            </a:r>
          </a:p>
        </p:txBody>
      </p:sp>
      <p:cxnSp>
        <p:nvCxnSpPr>
          <p:cNvPr id="18" name="Straight Arrow Connector 17">
            <a:extLst>
              <a:ext uri="{FF2B5EF4-FFF2-40B4-BE49-F238E27FC236}">
                <a16:creationId xmlns:a16="http://schemas.microsoft.com/office/drawing/2014/main" id="{C6B96913-1FC1-4D7A-86CF-040B3525A983}"/>
              </a:ext>
            </a:extLst>
          </p:cNvPr>
          <p:cNvCxnSpPr/>
          <p:nvPr/>
        </p:nvCxnSpPr>
        <p:spPr>
          <a:xfrm flipH="1">
            <a:off x="10171522" y="1410127"/>
            <a:ext cx="443059" cy="3526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228D92C-ED03-4660-9156-CEE65D4E6F40}"/>
              </a:ext>
            </a:extLst>
          </p:cNvPr>
          <p:cNvSpPr txBox="1"/>
          <p:nvPr/>
        </p:nvSpPr>
        <p:spPr>
          <a:xfrm>
            <a:off x="4009620" y="2940618"/>
            <a:ext cx="1016811" cy="461665"/>
          </a:xfrm>
          <a:prstGeom prst="rect">
            <a:avLst/>
          </a:prstGeom>
          <a:noFill/>
          <a:ln>
            <a:noFill/>
          </a:ln>
        </p:spPr>
        <p:txBody>
          <a:bodyPr wrap="square" rtlCol="0">
            <a:spAutoFit/>
          </a:bodyPr>
          <a:lstStyle/>
          <a:p>
            <a:r>
              <a:rPr lang="en-US" sz="1200" dirty="0"/>
              <a:t>Tricuspid valve</a:t>
            </a:r>
          </a:p>
        </p:txBody>
      </p:sp>
      <p:pic>
        <p:nvPicPr>
          <p:cNvPr id="32" name="Picture 31" descr="Logo&#10;&#10;Description automatically generated">
            <a:extLst>
              <a:ext uri="{FF2B5EF4-FFF2-40B4-BE49-F238E27FC236}">
                <a16:creationId xmlns:a16="http://schemas.microsoft.com/office/drawing/2014/main" id="{CBFEECE2-B64B-42D4-91E0-8DB08B627F1D}"/>
              </a:ext>
            </a:extLst>
          </p:cNvPr>
          <p:cNvPicPr>
            <a:picLocks noChangeAspect="1"/>
          </p:cNvPicPr>
          <p:nvPr/>
        </p:nvPicPr>
        <p:blipFill>
          <a:blip r:embed="rId9"/>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1237681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Heart outline">
            <a:extLst>
              <a:ext uri="{FF2B5EF4-FFF2-40B4-BE49-F238E27FC236}">
                <a16:creationId xmlns:a16="http://schemas.microsoft.com/office/drawing/2014/main" id="{A94BEA07-C9A5-4BBE-BC16-0F7D950FC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62400" y="244872"/>
            <a:ext cx="7140804" cy="7140804"/>
          </a:xfrm>
          <a:prstGeom prst="rect">
            <a:avLst/>
          </a:prstGeom>
        </p:spPr>
      </p:pic>
      <p:cxnSp>
        <p:nvCxnSpPr>
          <p:cNvPr id="22" name="Straight Connector 21">
            <a:extLst>
              <a:ext uri="{FF2B5EF4-FFF2-40B4-BE49-F238E27FC236}">
                <a16:creationId xmlns:a16="http://schemas.microsoft.com/office/drawing/2014/main" id="{234C8EF9-4F5D-4442-A32B-B0F56D0FD05D}"/>
              </a:ext>
            </a:extLst>
          </p:cNvPr>
          <p:cNvCxnSpPr>
            <a:cxnSpLocks/>
          </p:cNvCxnSpPr>
          <p:nvPr/>
        </p:nvCxnSpPr>
        <p:spPr>
          <a:xfrm flipV="1">
            <a:off x="5049152" y="2256802"/>
            <a:ext cx="784114" cy="634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A7C1F665-9BC0-4206-B163-4F722CA306B5}"/>
              </a:ext>
            </a:extLst>
          </p:cNvPr>
          <p:cNvSpPr/>
          <p:nvPr/>
        </p:nvSpPr>
        <p:spPr>
          <a:xfrm>
            <a:off x="1354720" y="1133128"/>
            <a:ext cx="4846820" cy="1647779"/>
          </a:xfrm>
          <a:custGeom>
            <a:avLst/>
            <a:gdLst>
              <a:gd name="connsiteX0" fmla="*/ 4508752 w 4846820"/>
              <a:gd name="connsiteY0" fmla="*/ 1289561 h 1647779"/>
              <a:gd name="connsiteX1" fmla="*/ 4650154 w 4846820"/>
              <a:gd name="connsiteY1" fmla="*/ 262039 h 1647779"/>
              <a:gd name="connsiteX2" fmla="*/ 2170905 w 4846820"/>
              <a:gd name="connsiteY2" fmla="*/ 35796 h 1647779"/>
              <a:gd name="connsiteX3" fmla="*/ 210129 w 4846820"/>
              <a:gd name="connsiteY3" fmla="*/ 855928 h 1647779"/>
              <a:gd name="connsiteX4" fmla="*/ 40447 w 4846820"/>
              <a:gd name="connsiteY4" fmla="*/ 1647779 h 16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820" h="1647779">
                <a:moveTo>
                  <a:pt x="4508752" y="1289561"/>
                </a:moveTo>
                <a:cubicBezTo>
                  <a:pt x="4774273" y="880280"/>
                  <a:pt x="5039795" y="471000"/>
                  <a:pt x="4650154" y="262039"/>
                </a:cubicBezTo>
                <a:cubicBezTo>
                  <a:pt x="4260513" y="53078"/>
                  <a:pt x="2910909" y="-63186"/>
                  <a:pt x="2170905" y="35796"/>
                </a:cubicBezTo>
                <a:cubicBezTo>
                  <a:pt x="1430901" y="134777"/>
                  <a:pt x="565205" y="587264"/>
                  <a:pt x="210129" y="855928"/>
                </a:cubicBezTo>
                <a:cubicBezTo>
                  <a:pt x="-144947" y="1124592"/>
                  <a:pt x="62443" y="1540942"/>
                  <a:pt x="40447" y="1647779"/>
                </a:cubicBezTo>
              </a:path>
            </a:pathLst>
          </a:custGeom>
          <a:noFill/>
          <a:ln w="342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963C4D-99FA-4533-9145-DA742833FA11}"/>
              </a:ext>
            </a:extLst>
          </p:cNvPr>
          <p:cNvSpPr>
            <a:spLocks noGrp="1"/>
          </p:cNvSpPr>
          <p:nvPr>
            <p:ph type="title"/>
          </p:nvPr>
        </p:nvSpPr>
        <p:spPr>
          <a:xfrm>
            <a:off x="842639" y="61018"/>
            <a:ext cx="10515600" cy="690677"/>
          </a:xfrm>
        </p:spPr>
        <p:txBody>
          <a:bodyPr>
            <a:noAutofit/>
          </a:bodyPr>
          <a:lstStyle/>
          <a:p>
            <a:r>
              <a:rPr lang="en-US" sz="2000" dirty="0"/>
              <a:t>Step 9: Draw the </a:t>
            </a:r>
            <a:r>
              <a:rPr lang="en-US" sz="2000" b="1" dirty="0">
                <a:solidFill>
                  <a:srgbClr val="FF0000"/>
                </a:solidFill>
              </a:rPr>
              <a:t>mitral valve</a:t>
            </a:r>
            <a:r>
              <a:rPr lang="en-US" sz="2000" dirty="0"/>
              <a:t>. The mitral valve connects the left atrium and the left ventricle. </a:t>
            </a:r>
          </a:p>
        </p:txBody>
      </p:sp>
      <p:pic>
        <p:nvPicPr>
          <p:cNvPr id="7" name="Graphic 6" descr="Lungs with solid fill">
            <a:extLst>
              <a:ext uri="{FF2B5EF4-FFF2-40B4-BE49-F238E27FC236}">
                <a16:creationId xmlns:a16="http://schemas.microsoft.com/office/drawing/2014/main" id="{EE57385D-97B6-43E1-B4BC-2DE2E1B620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101" y="2330612"/>
            <a:ext cx="1340963" cy="1340963"/>
          </a:xfrm>
          <a:prstGeom prst="rect">
            <a:avLst/>
          </a:prstGeom>
        </p:spPr>
      </p:pic>
      <p:pic>
        <p:nvPicPr>
          <p:cNvPr id="9" name="Graphic 8" descr="Skeleton with solid fill">
            <a:extLst>
              <a:ext uri="{FF2B5EF4-FFF2-40B4-BE49-F238E27FC236}">
                <a16:creationId xmlns:a16="http://schemas.microsoft.com/office/drawing/2014/main" id="{72F09322-9C7C-4E40-B484-6063086E02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86680" y="2688167"/>
            <a:ext cx="1380242" cy="1380242"/>
          </a:xfrm>
          <a:prstGeom prst="rect">
            <a:avLst/>
          </a:prstGeom>
        </p:spPr>
      </p:pic>
      <p:sp>
        <p:nvSpPr>
          <p:cNvPr id="3" name="TextBox 2">
            <a:extLst>
              <a:ext uri="{FF2B5EF4-FFF2-40B4-BE49-F238E27FC236}">
                <a16:creationId xmlns:a16="http://schemas.microsoft.com/office/drawing/2014/main" id="{328E5558-D650-46AA-8F9F-7F6CC03D4031}"/>
              </a:ext>
            </a:extLst>
          </p:cNvPr>
          <p:cNvSpPr txBox="1"/>
          <p:nvPr/>
        </p:nvSpPr>
        <p:spPr>
          <a:xfrm>
            <a:off x="1426030" y="3580148"/>
            <a:ext cx="1026779" cy="430887"/>
          </a:xfrm>
          <a:prstGeom prst="rect">
            <a:avLst/>
          </a:prstGeom>
          <a:noFill/>
        </p:spPr>
        <p:txBody>
          <a:bodyPr wrap="square" rtlCol="0">
            <a:spAutoFit/>
          </a:bodyPr>
          <a:lstStyle/>
          <a:p>
            <a:r>
              <a:rPr lang="en-US" sz="1100" dirty="0"/>
              <a:t>Pulmonary circulation</a:t>
            </a:r>
          </a:p>
        </p:txBody>
      </p:sp>
      <p:sp>
        <p:nvSpPr>
          <p:cNvPr id="8" name="TextBox 7">
            <a:extLst>
              <a:ext uri="{FF2B5EF4-FFF2-40B4-BE49-F238E27FC236}">
                <a16:creationId xmlns:a16="http://schemas.microsoft.com/office/drawing/2014/main" id="{093EC0B3-D103-48FE-A627-8D00251B59A8}"/>
              </a:ext>
            </a:extLst>
          </p:cNvPr>
          <p:cNvSpPr txBox="1"/>
          <p:nvPr/>
        </p:nvSpPr>
        <p:spPr>
          <a:xfrm>
            <a:off x="10086680" y="4021438"/>
            <a:ext cx="1490221" cy="261610"/>
          </a:xfrm>
          <a:prstGeom prst="rect">
            <a:avLst/>
          </a:prstGeom>
          <a:noFill/>
        </p:spPr>
        <p:txBody>
          <a:bodyPr wrap="square" rtlCol="0">
            <a:spAutoFit/>
          </a:bodyPr>
          <a:lstStyle/>
          <a:p>
            <a:r>
              <a:rPr lang="en-US" sz="1100" dirty="0"/>
              <a:t>Systemic circulation</a:t>
            </a:r>
          </a:p>
        </p:txBody>
      </p:sp>
      <p:sp>
        <p:nvSpPr>
          <p:cNvPr id="4" name="TextBox 3">
            <a:extLst>
              <a:ext uri="{FF2B5EF4-FFF2-40B4-BE49-F238E27FC236}">
                <a16:creationId xmlns:a16="http://schemas.microsoft.com/office/drawing/2014/main" id="{3AF25253-82DE-4B35-BCDB-1B491E2C0727}"/>
              </a:ext>
            </a:extLst>
          </p:cNvPr>
          <p:cNvSpPr txBox="1"/>
          <p:nvPr/>
        </p:nvSpPr>
        <p:spPr>
          <a:xfrm>
            <a:off x="4326903" y="1912273"/>
            <a:ext cx="914400" cy="246221"/>
          </a:xfrm>
          <a:prstGeom prst="rect">
            <a:avLst/>
          </a:prstGeom>
          <a:noFill/>
        </p:spPr>
        <p:txBody>
          <a:bodyPr wrap="square" rtlCol="0">
            <a:spAutoFit/>
          </a:bodyPr>
          <a:lstStyle/>
          <a:p>
            <a:r>
              <a:rPr lang="en-US" sz="1000" dirty="0">
                <a:solidFill>
                  <a:schemeClr val="accent1"/>
                </a:solidFill>
              </a:rPr>
              <a:t>Right Atrium</a:t>
            </a:r>
          </a:p>
        </p:txBody>
      </p:sp>
      <p:sp>
        <p:nvSpPr>
          <p:cNvPr id="12" name="TextBox 11">
            <a:extLst>
              <a:ext uri="{FF2B5EF4-FFF2-40B4-BE49-F238E27FC236}">
                <a16:creationId xmlns:a16="http://schemas.microsoft.com/office/drawing/2014/main" id="{9C220300-E5E5-42A3-87A5-F0EE7785AFCE}"/>
              </a:ext>
            </a:extLst>
          </p:cNvPr>
          <p:cNvSpPr txBox="1"/>
          <p:nvPr/>
        </p:nvSpPr>
        <p:spPr>
          <a:xfrm>
            <a:off x="6824457" y="2035383"/>
            <a:ext cx="914400" cy="246221"/>
          </a:xfrm>
          <a:prstGeom prst="rect">
            <a:avLst/>
          </a:prstGeom>
          <a:noFill/>
        </p:spPr>
        <p:txBody>
          <a:bodyPr wrap="square" rtlCol="0">
            <a:spAutoFit/>
          </a:bodyPr>
          <a:lstStyle/>
          <a:p>
            <a:r>
              <a:rPr lang="en-US" sz="1000" dirty="0"/>
              <a:t>Left Atrium</a:t>
            </a:r>
          </a:p>
        </p:txBody>
      </p:sp>
      <p:sp>
        <p:nvSpPr>
          <p:cNvPr id="13" name="TextBox 12">
            <a:extLst>
              <a:ext uri="{FF2B5EF4-FFF2-40B4-BE49-F238E27FC236}">
                <a16:creationId xmlns:a16="http://schemas.microsoft.com/office/drawing/2014/main" id="{DF9C9128-75AE-4E9A-999C-E30C8A945AD6}"/>
              </a:ext>
            </a:extLst>
          </p:cNvPr>
          <p:cNvSpPr txBox="1"/>
          <p:nvPr/>
        </p:nvSpPr>
        <p:spPr>
          <a:xfrm rot="2763857">
            <a:off x="4596336" y="4905249"/>
            <a:ext cx="1131764" cy="246221"/>
          </a:xfrm>
          <a:prstGeom prst="rect">
            <a:avLst/>
          </a:prstGeom>
          <a:noFill/>
        </p:spPr>
        <p:txBody>
          <a:bodyPr wrap="square" rtlCol="0">
            <a:spAutoFit/>
          </a:bodyPr>
          <a:lstStyle/>
          <a:p>
            <a:r>
              <a:rPr lang="en-US" sz="1000" dirty="0">
                <a:solidFill>
                  <a:schemeClr val="accent1"/>
                </a:solidFill>
              </a:rPr>
              <a:t>Right Ventricle</a:t>
            </a:r>
          </a:p>
        </p:txBody>
      </p:sp>
      <p:sp>
        <p:nvSpPr>
          <p:cNvPr id="14" name="TextBox 13">
            <a:extLst>
              <a:ext uri="{FF2B5EF4-FFF2-40B4-BE49-F238E27FC236}">
                <a16:creationId xmlns:a16="http://schemas.microsoft.com/office/drawing/2014/main" id="{AD67C031-FC1F-47A4-B73A-7BD0CB102F86}"/>
              </a:ext>
            </a:extLst>
          </p:cNvPr>
          <p:cNvSpPr txBox="1"/>
          <p:nvPr/>
        </p:nvSpPr>
        <p:spPr>
          <a:xfrm rot="18817293">
            <a:off x="6625283" y="4870863"/>
            <a:ext cx="1065055" cy="246221"/>
          </a:xfrm>
          <a:prstGeom prst="rect">
            <a:avLst/>
          </a:prstGeom>
          <a:noFill/>
        </p:spPr>
        <p:txBody>
          <a:bodyPr wrap="square" rtlCol="0">
            <a:spAutoFit/>
          </a:bodyPr>
          <a:lstStyle/>
          <a:p>
            <a:r>
              <a:rPr lang="en-US" sz="1000" dirty="0"/>
              <a:t>Left Ventricle</a:t>
            </a:r>
          </a:p>
        </p:txBody>
      </p:sp>
      <p:cxnSp>
        <p:nvCxnSpPr>
          <p:cNvPr id="17" name="Straight Connector 16">
            <a:extLst>
              <a:ext uri="{FF2B5EF4-FFF2-40B4-BE49-F238E27FC236}">
                <a16:creationId xmlns:a16="http://schemas.microsoft.com/office/drawing/2014/main" id="{00040276-E507-4449-AA0E-9EB186F9E172}"/>
              </a:ext>
            </a:extLst>
          </p:cNvPr>
          <p:cNvCxnSpPr/>
          <p:nvPr/>
        </p:nvCxnSpPr>
        <p:spPr>
          <a:xfrm>
            <a:off x="6096000" y="2688167"/>
            <a:ext cx="8878" cy="34863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CB4F17C-1C9B-4F64-BD80-54BA3BED9685}"/>
              </a:ext>
            </a:extLst>
          </p:cNvPr>
          <p:cNvCxnSpPr>
            <a:cxnSpLocks/>
          </p:cNvCxnSpPr>
          <p:nvPr/>
        </p:nvCxnSpPr>
        <p:spPr>
          <a:xfrm flipV="1">
            <a:off x="3968389" y="3350956"/>
            <a:ext cx="599431" cy="46431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0F3216-9904-4EE6-8AAA-F172C297D370}"/>
              </a:ext>
            </a:extLst>
          </p:cNvPr>
          <p:cNvCxnSpPr>
            <a:cxnSpLocks/>
          </p:cNvCxnSpPr>
          <p:nvPr/>
        </p:nvCxnSpPr>
        <p:spPr>
          <a:xfrm>
            <a:off x="6358735" y="2372369"/>
            <a:ext cx="1030790" cy="87987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E1B4B24-490C-4910-9BBA-9854F2C1DAED}"/>
              </a:ext>
            </a:extLst>
          </p:cNvPr>
          <p:cNvCxnSpPr>
            <a:cxnSpLocks/>
          </p:cNvCxnSpPr>
          <p:nvPr/>
        </p:nvCxnSpPr>
        <p:spPr>
          <a:xfrm>
            <a:off x="7871381" y="3497344"/>
            <a:ext cx="395926" cy="31793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iagonal Stripe 5">
            <a:extLst>
              <a:ext uri="{FF2B5EF4-FFF2-40B4-BE49-F238E27FC236}">
                <a16:creationId xmlns:a16="http://schemas.microsoft.com/office/drawing/2014/main" id="{C12206BC-504B-448E-A201-7CD6D76592B5}"/>
              </a:ext>
            </a:extLst>
          </p:cNvPr>
          <p:cNvSpPr/>
          <p:nvPr/>
        </p:nvSpPr>
        <p:spPr>
          <a:xfrm>
            <a:off x="4946166" y="2841405"/>
            <a:ext cx="153276" cy="442559"/>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iagonal Stripe 9">
            <a:extLst>
              <a:ext uri="{FF2B5EF4-FFF2-40B4-BE49-F238E27FC236}">
                <a16:creationId xmlns:a16="http://schemas.microsoft.com/office/drawing/2014/main" id="{C9E9D11C-45AC-4D17-B54E-EC04A32DBB7E}"/>
              </a:ext>
            </a:extLst>
          </p:cNvPr>
          <p:cNvSpPr/>
          <p:nvPr/>
        </p:nvSpPr>
        <p:spPr>
          <a:xfrm rot="20137482" flipV="1">
            <a:off x="4544914" y="3234533"/>
            <a:ext cx="334070" cy="13138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F82C614D-9717-42B3-9C7A-D50C3E32FB73}"/>
              </a:ext>
            </a:extLst>
          </p:cNvPr>
          <p:cNvCxnSpPr/>
          <p:nvPr/>
        </p:nvCxnSpPr>
        <p:spPr>
          <a:xfrm>
            <a:off x="6955216" y="1106520"/>
            <a:ext cx="316068" cy="0"/>
          </a:xfrm>
          <a:prstGeom prst="line">
            <a:avLst/>
          </a:prstGeom>
          <a:ln w="66675">
            <a:solidFill>
              <a:schemeClr val="bg1"/>
            </a:solidFill>
          </a:ln>
        </p:spPr>
        <p:style>
          <a:lnRef idx="1">
            <a:schemeClr val="accent3"/>
          </a:lnRef>
          <a:fillRef idx="0">
            <a:schemeClr val="accent3"/>
          </a:fillRef>
          <a:effectRef idx="0">
            <a:schemeClr val="accent3"/>
          </a:effectRef>
          <a:fontRef idx="minor">
            <a:schemeClr val="tx1"/>
          </a:fontRef>
        </p:style>
      </p:cxnSp>
      <p:sp>
        <p:nvSpPr>
          <p:cNvPr id="15" name="Oval 14">
            <a:extLst>
              <a:ext uri="{FF2B5EF4-FFF2-40B4-BE49-F238E27FC236}">
                <a16:creationId xmlns:a16="http://schemas.microsoft.com/office/drawing/2014/main" id="{35AF88ED-64E6-4FA2-83DA-D73FA1BBEAA7}"/>
              </a:ext>
            </a:extLst>
          </p:cNvPr>
          <p:cNvSpPr/>
          <p:nvPr/>
        </p:nvSpPr>
        <p:spPr>
          <a:xfrm>
            <a:off x="5655970" y="2275776"/>
            <a:ext cx="434484" cy="29250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AD63925F-F0B1-4596-A7DB-2F086BF16C0C}"/>
              </a:ext>
            </a:extLst>
          </p:cNvPr>
          <p:cNvCxnSpPr>
            <a:cxnSpLocks/>
            <a:stCxn id="15" idx="4"/>
          </p:cNvCxnSpPr>
          <p:nvPr/>
        </p:nvCxnSpPr>
        <p:spPr>
          <a:xfrm flipH="1" flipV="1">
            <a:off x="5872109" y="2422028"/>
            <a:ext cx="1103" cy="146253"/>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F584CE6-E8C1-40B3-A7AF-1462EB06C4B3}"/>
              </a:ext>
            </a:extLst>
          </p:cNvPr>
          <p:cNvCxnSpPr>
            <a:cxnSpLocks/>
            <a:endCxn id="15" idx="7"/>
          </p:cNvCxnSpPr>
          <p:nvPr/>
        </p:nvCxnSpPr>
        <p:spPr>
          <a:xfrm flipV="1">
            <a:off x="5880986" y="2318612"/>
            <a:ext cx="145839" cy="103416"/>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D7E2E5C6-EA9D-4114-9E5D-3295EC986AF2}"/>
              </a:ext>
            </a:extLst>
          </p:cNvPr>
          <p:cNvCxnSpPr>
            <a:cxnSpLocks/>
            <a:stCxn id="15" idx="1"/>
          </p:cNvCxnSpPr>
          <p:nvPr/>
        </p:nvCxnSpPr>
        <p:spPr>
          <a:xfrm>
            <a:off x="5719599" y="2318612"/>
            <a:ext cx="169892" cy="120164"/>
          </a:xfrm>
          <a:prstGeom prst="line">
            <a:avLst/>
          </a:prstGeom>
        </p:spPr>
        <p:style>
          <a:lnRef idx="1">
            <a:schemeClr val="dk1"/>
          </a:lnRef>
          <a:fillRef idx="0">
            <a:schemeClr val="dk1"/>
          </a:fillRef>
          <a:effectRef idx="0">
            <a:schemeClr val="dk1"/>
          </a:effectRef>
          <a:fontRef idx="minor">
            <a:schemeClr val="tx1"/>
          </a:fontRef>
        </p:style>
      </p:cxnSp>
      <p:sp>
        <p:nvSpPr>
          <p:cNvPr id="25" name="Freeform: Shape 24">
            <a:extLst>
              <a:ext uri="{FF2B5EF4-FFF2-40B4-BE49-F238E27FC236}">
                <a16:creationId xmlns:a16="http://schemas.microsoft.com/office/drawing/2014/main" id="{92E97633-63B4-462A-97FE-FFF931B3D145}"/>
              </a:ext>
            </a:extLst>
          </p:cNvPr>
          <p:cNvSpPr/>
          <p:nvPr/>
        </p:nvSpPr>
        <p:spPr>
          <a:xfrm>
            <a:off x="960092" y="1832811"/>
            <a:ext cx="9072181" cy="4821625"/>
          </a:xfrm>
          <a:custGeom>
            <a:avLst/>
            <a:gdLst>
              <a:gd name="connsiteX0" fmla="*/ 397368 w 9072181"/>
              <a:gd name="connsiteY0" fmla="*/ 1202620 h 4821625"/>
              <a:gd name="connsiteX1" fmla="*/ 397368 w 9072181"/>
              <a:gd name="connsiteY1" fmla="*/ 1504278 h 4821625"/>
              <a:gd name="connsiteX2" fmla="*/ 378514 w 9072181"/>
              <a:gd name="connsiteY2" fmla="*/ 3172822 h 4821625"/>
              <a:gd name="connsiteX3" fmla="*/ 5563256 w 9072181"/>
              <a:gd name="connsiteY3" fmla="*/ 4737671 h 4821625"/>
              <a:gd name="connsiteX4" fmla="*/ 9032320 w 9072181"/>
              <a:gd name="connsiteY4" fmla="*/ 476756 h 4821625"/>
              <a:gd name="connsiteX5" fmla="*/ 7137533 w 9072181"/>
              <a:gd name="connsiteY5" fmla="*/ 288220 h 482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2181" h="4821625">
                <a:moveTo>
                  <a:pt x="397368" y="1202620"/>
                </a:moveTo>
                <a:cubicBezTo>
                  <a:pt x="397368" y="1190836"/>
                  <a:pt x="400510" y="1175911"/>
                  <a:pt x="397368" y="1504278"/>
                </a:cubicBezTo>
                <a:cubicBezTo>
                  <a:pt x="394226" y="1832645"/>
                  <a:pt x="-482467" y="2633923"/>
                  <a:pt x="378514" y="3172822"/>
                </a:cubicBezTo>
                <a:cubicBezTo>
                  <a:pt x="1239495" y="3711721"/>
                  <a:pt x="4120955" y="5187015"/>
                  <a:pt x="5563256" y="4737671"/>
                </a:cubicBezTo>
                <a:cubicBezTo>
                  <a:pt x="7005557" y="4288327"/>
                  <a:pt x="8769941" y="1218331"/>
                  <a:pt x="9032320" y="476756"/>
                </a:cubicBezTo>
                <a:cubicBezTo>
                  <a:pt x="9294700" y="-264819"/>
                  <a:pt x="8216116" y="11700"/>
                  <a:pt x="7137533" y="288220"/>
                </a:cubicBezTo>
              </a:path>
            </a:pathLst>
          </a:custGeom>
          <a:noFill/>
          <a:ln w="342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40051D7-A516-488B-ACD5-5C8563038B1E}"/>
              </a:ext>
            </a:extLst>
          </p:cNvPr>
          <p:cNvSpPr/>
          <p:nvPr/>
        </p:nvSpPr>
        <p:spPr>
          <a:xfrm>
            <a:off x="1177765" y="2780907"/>
            <a:ext cx="360153" cy="570049"/>
          </a:xfrm>
          <a:prstGeom prst="rect">
            <a:avLst/>
          </a:prstGeom>
          <a:gradFill>
            <a:gsLst>
              <a:gs pos="1000">
                <a:schemeClr val="accent1">
                  <a:lumMod val="75000"/>
                </a:schemeClr>
              </a:gs>
              <a:gs pos="100000">
                <a:srgbClr val="FF0000"/>
              </a:gs>
              <a:gs pos="52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7C0FEAF-DEBD-46E1-8537-016FA11594A7}"/>
              </a:ext>
            </a:extLst>
          </p:cNvPr>
          <p:cNvSpPr txBox="1"/>
          <p:nvPr/>
        </p:nvSpPr>
        <p:spPr>
          <a:xfrm>
            <a:off x="10171522" y="1133128"/>
            <a:ext cx="1380242" cy="276999"/>
          </a:xfrm>
          <a:prstGeom prst="rect">
            <a:avLst/>
          </a:prstGeom>
          <a:noFill/>
        </p:spPr>
        <p:txBody>
          <a:bodyPr wrap="square" rtlCol="0">
            <a:spAutoFit/>
          </a:bodyPr>
          <a:lstStyle/>
          <a:p>
            <a:r>
              <a:rPr lang="en-US" sz="1200" dirty="0"/>
              <a:t>Pulmonary vein</a:t>
            </a:r>
          </a:p>
        </p:txBody>
      </p:sp>
      <p:cxnSp>
        <p:nvCxnSpPr>
          <p:cNvPr id="18" name="Straight Arrow Connector 17">
            <a:extLst>
              <a:ext uri="{FF2B5EF4-FFF2-40B4-BE49-F238E27FC236}">
                <a16:creationId xmlns:a16="http://schemas.microsoft.com/office/drawing/2014/main" id="{C6B96913-1FC1-4D7A-86CF-040B3525A983}"/>
              </a:ext>
            </a:extLst>
          </p:cNvPr>
          <p:cNvCxnSpPr/>
          <p:nvPr/>
        </p:nvCxnSpPr>
        <p:spPr>
          <a:xfrm flipH="1">
            <a:off x="10171522" y="1410127"/>
            <a:ext cx="443059" cy="3526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Diagonal Stripe 26">
            <a:extLst>
              <a:ext uri="{FF2B5EF4-FFF2-40B4-BE49-F238E27FC236}">
                <a16:creationId xmlns:a16="http://schemas.microsoft.com/office/drawing/2014/main" id="{770D3C2D-45BB-47EF-8DA0-9BDD58EDD3AA}"/>
              </a:ext>
            </a:extLst>
          </p:cNvPr>
          <p:cNvSpPr/>
          <p:nvPr/>
        </p:nvSpPr>
        <p:spPr>
          <a:xfrm rot="19293578">
            <a:off x="7430359" y="3217346"/>
            <a:ext cx="81667" cy="327901"/>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iagonal Stripe 31">
            <a:extLst>
              <a:ext uri="{FF2B5EF4-FFF2-40B4-BE49-F238E27FC236}">
                <a16:creationId xmlns:a16="http://schemas.microsoft.com/office/drawing/2014/main" id="{590EEC2F-17C7-452E-B400-07F4AF702208}"/>
              </a:ext>
            </a:extLst>
          </p:cNvPr>
          <p:cNvSpPr/>
          <p:nvPr/>
        </p:nvSpPr>
        <p:spPr>
          <a:xfrm rot="4128546">
            <a:off x="7681621" y="3388943"/>
            <a:ext cx="81667" cy="327901"/>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 name="Straight Arrow Connector 34">
            <a:extLst>
              <a:ext uri="{FF2B5EF4-FFF2-40B4-BE49-F238E27FC236}">
                <a16:creationId xmlns:a16="http://schemas.microsoft.com/office/drawing/2014/main" id="{9FA3E337-CCEB-4065-AC29-29FE9EDC3249}"/>
              </a:ext>
            </a:extLst>
          </p:cNvPr>
          <p:cNvCxnSpPr>
            <a:cxnSpLocks/>
          </p:cNvCxnSpPr>
          <p:nvPr/>
        </p:nvCxnSpPr>
        <p:spPr>
          <a:xfrm>
            <a:off x="6959300" y="3411313"/>
            <a:ext cx="463151" cy="507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86B9715-19D0-46D0-B2F3-6B7F70E37B54}"/>
              </a:ext>
            </a:extLst>
          </p:cNvPr>
          <p:cNvSpPr txBox="1"/>
          <p:nvPr/>
        </p:nvSpPr>
        <p:spPr>
          <a:xfrm>
            <a:off x="6322426" y="3161267"/>
            <a:ext cx="930943" cy="461665"/>
          </a:xfrm>
          <a:prstGeom prst="rect">
            <a:avLst/>
          </a:prstGeom>
          <a:noFill/>
        </p:spPr>
        <p:txBody>
          <a:bodyPr wrap="square" rtlCol="0">
            <a:spAutoFit/>
          </a:bodyPr>
          <a:lstStyle/>
          <a:p>
            <a:r>
              <a:rPr lang="en-US" sz="1200" dirty="0"/>
              <a:t>Mitral valve </a:t>
            </a:r>
          </a:p>
          <a:p>
            <a:r>
              <a:rPr lang="en-US" sz="1200" dirty="0"/>
              <a:t>(bicuspid)</a:t>
            </a:r>
          </a:p>
        </p:txBody>
      </p:sp>
      <p:sp>
        <p:nvSpPr>
          <p:cNvPr id="39" name="TextBox 38">
            <a:extLst>
              <a:ext uri="{FF2B5EF4-FFF2-40B4-BE49-F238E27FC236}">
                <a16:creationId xmlns:a16="http://schemas.microsoft.com/office/drawing/2014/main" id="{862E88CE-B20D-401E-B830-1075D9055C4D}"/>
              </a:ext>
            </a:extLst>
          </p:cNvPr>
          <p:cNvSpPr txBox="1"/>
          <p:nvPr/>
        </p:nvSpPr>
        <p:spPr>
          <a:xfrm>
            <a:off x="4009620" y="2940618"/>
            <a:ext cx="1016811" cy="461665"/>
          </a:xfrm>
          <a:prstGeom prst="rect">
            <a:avLst/>
          </a:prstGeom>
          <a:noFill/>
          <a:ln>
            <a:noFill/>
          </a:ln>
        </p:spPr>
        <p:txBody>
          <a:bodyPr wrap="square" rtlCol="0">
            <a:spAutoFit/>
          </a:bodyPr>
          <a:lstStyle/>
          <a:p>
            <a:r>
              <a:rPr lang="en-US" sz="1200" dirty="0"/>
              <a:t>Tricuspid valve</a:t>
            </a:r>
          </a:p>
        </p:txBody>
      </p:sp>
      <p:sp>
        <p:nvSpPr>
          <p:cNvPr id="40" name="TextBox 39">
            <a:extLst>
              <a:ext uri="{FF2B5EF4-FFF2-40B4-BE49-F238E27FC236}">
                <a16:creationId xmlns:a16="http://schemas.microsoft.com/office/drawing/2014/main" id="{AF40BD38-2F0C-46F0-96C0-39268CB5E453}"/>
              </a:ext>
            </a:extLst>
          </p:cNvPr>
          <p:cNvSpPr txBox="1"/>
          <p:nvPr/>
        </p:nvSpPr>
        <p:spPr>
          <a:xfrm>
            <a:off x="5382617" y="2541914"/>
            <a:ext cx="762107" cy="400110"/>
          </a:xfrm>
          <a:prstGeom prst="rect">
            <a:avLst/>
          </a:prstGeom>
          <a:noFill/>
        </p:spPr>
        <p:txBody>
          <a:bodyPr wrap="square" rtlCol="0">
            <a:spAutoFit/>
          </a:bodyPr>
          <a:lstStyle/>
          <a:p>
            <a:r>
              <a:rPr lang="en-US" sz="1000" dirty="0"/>
              <a:t>Pulmonary valve</a:t>
            </a:r>
          </a:p>
        </p:txBody>
      </p:sp>
      <p:pic>
        <p:nvPicPr>
          <p:cNvPr id="41" name="Picture 40" descr="Logo&#10;&#10;Description automatically generated">
            <a:extLst>
              <a:ext uri="{FF2B5EF4-FFF2-40B4-BE49-F238E27FC236}">
                <a16:creationId xmlns:a16="http://schemas.microsoft.com/office/drawing/2014/main" id="{519CCBB1-C57E-45CD-976C-D9A528C1BB1C}"/>
              </a:ext>
            </a:extLst>
          </p:cNvPr>
          <p:cNvPicPr>
            <a:picLocks noChangeAspect="1"/>
          </p:cNvPicPr>
          <p:nvPr/>
        </p:nvPicPr>
        <p:blipFill>
          <a:blip r:embed="rId9"/>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51805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0D41C-F194-43F1-A993-6242BF9C0617}"/>
              </a:ext>
            </a:extLst>
          </p:cNvPr>
          <p:cNvSpPr>
            <a:spLocks noGrp="1"/>
          </p:cNvSpPr>
          <p:nvPr>
            <p:ph type="title"/>
          </p:nvPr>
        </p:nvSpPr>
        <p:spPr>
          <a:xfrm>
            <a:off x="965199" y="851517"/>
            <a:ext cx="5130795" cy="1461778"/>
          </a:xfrm>
        </p:spPr>
        <p:txBody>
          <a:bodyPr>
            <a:normAutofit/>
          </a:bodyPr>
          <a:lstStyle/>
          <a:p>
            <a:r>
              <a:rPr lang="en-US" sz="4000"/>
              <a:t>Supplies Needed</a:t>
            </a:r>
            <a:endParaRPr lang="en-US" sz="4000" dirty="0"/>
          </a:p>
        </p:txBody>
      </p:sp>
      <p:sp>
        <p:nvSpPr>
          <p:cNvPr id="3" name="Content Placeholder 2">
            <a:extLst>
              <a:ext uri="{FF2B5EF4-FFF2-40B4-BE49-F238E27FC236}">
                <a16:creationId xmlns:a16="http://schemas.microsoft.com/office/drawing/2014/main" id="{FBF447B3-F0E8-4CBC-8FFF-5ADC7C35814A}"/>
              </a:ext>
            </a:extLst>
          </p:cNvPr>
          <p:cNvSpPr>
            <a:spLocks noGrp="1"/>
          </p:cNvSpPr>
          <p:nvPr>
            <p:ph idx="1"/>
          </p:nvPr>
        </p:nvSpPr>
        <p:spPr>
          <a:xfrm>
            <a:off x="965200" y="2470248"/>
            <a:ext cx="4048344" cy="3536236"/>
          </a:xfrm>
        </p:spPr>
        <p:txBody>
          <a:bodyPr>
            <a:normAutofit/>
          </a:bodyPr>
          <a:lstStyle/>
          <a:p>
            <a:r>
              <a:rPr lang="en-US" sz="2400"/>
              <a:t>Paper or drawing app</a:t>
            </a:r>
          </a:p>
          <a:p>
            <a:r>
              <a:rPr lang="en-US" sz="2400"/>
              <a:t>Colors (blue, red, black) </a:t>
            </a:r>
            <a:endParaRPr lang="en-US" sz="2400" dirty="0"/>
          </a:p>
        </p:txBody>
      </p:sp>
      <p:sp>
        <p:nvSpPr>
          <p:cNvPr id="24" name="Freeform: Shape 18">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Pencil outline">
            <a:extLst>
              <a:ext uri="{FF2B5EF4-FFF2-40B4-BE49-F238E27FC236}">
                <a16:creationId xmlns:a16="http://schemas.microsoft.com/office/drawing/2014/main" id="{FA800615-69ED-4130-BD82-FEED7C7220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5330" y="2105470"/>
            <a:ext cx="3217333" cy="3217333"/>
          </a:xfrm>
          <a:prstGeom prst="rect">
            <a:avLst/>
          </a:prstGeom>
        </p:spPr>
      </p:pic>
      <p:pic>
        <p:nvPicPr>
          <p:cNvPr id="13" name="Picture 12" descr="Logo&#10;&#10;Description automatically generated">
            <a:extLst>
              <a:ext uri="{FF2B5EF4-FFF2-40B4-BE49-F238E27FC236}">
                <a16:creationId xmlns:a16="http://schemas.microsoft.com/office/drawing/2014/main" id="{4CD28B21-7A24-44D4-964A-2AF5CDFE6DA5}"/>
              </a:ext>
            </a:extLst>
          </p:cNvPr>
          <p:cNvPicPr>
            <a:picLocks noChangeAspect="1"/>
          </p:cNvPicPr>
          <p:nvPr/>
        </p:nvPicPr>
        <p:blipFill>
          <a:blip r:embed="rId5"/>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173722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34C8EF9-4F5D-4442-A32B-B0F56D0FD05D}"/>
              </a:ext>
            </a:extLst>
          </p:cNvPr>
          <p:cNvCxnSpPr>
            <a:cxnSpLocks/>
          </p:cNvCxnSpPr>
          <p:nvPr/>
        </p:nvCxnSpPr>
        <p:spPr>
          <a:xfrm flipV="1">
            <a:off x="5049152" y="2256802"/>
            <a:ext cx="784114" cy="634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A7C1F665-9BC0-4206-B163-4F722CA306B5}"/>
              </a:ext>
            </a:extLst>
          </p:cNvPr>
          <p:cNvSpPr/>
          <p:nvPr/>
        </p:nvSpPr>
        <p:spPr>
          <a:xfrm>
            <a:off x="1354720" y="1133128"/>
            <a:ext cx="4846820" cy="1647779"/>
          </a:xfrm>
          <a:custGeom>
            <a:avLst/>
            <a:gdLst>
              <a:gd name="connsiteX0" fmla="*/ 4508752 w 4846820"/>
              <a:gd name="connsiteY0" fmla="*/ 1289561 h 1647779"/>
              <a:gd name="connsiteX1" fmla="*/ 4650154 w 4846820"/>
              <a:gd name="connsiteY1" fmla="*/ 262039 h 1647779"/>
              <a:gd name="connsiteX2" fmla="*/ 2170905 w 4846820"/>
              <a:gd name="connsiteY2" fmla="*/ 35796 h 1647779"/>
              <a:gd name="connsiteX3" fmla="*/ 210129 w 4846820"/>
              <a:gd name="connsiteY3" fmla="*/ 855928 h 1647779"/>
              <a:gd name="connsiteX4" fmla="*/ 40447 w 4846820"/>
              <a:gd name="connsiteY4" fmla="*/ 1647779 h 16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820" h="1647779">
                <a:moveTo>
                  <a:pt x="4508752" y="1289561"/>
                </a:moveTo>
                <a:cubicBezTo>
                  <a:pt x="4774273" y="880280"/>
                  <a:pt x="5039795" y="471000"/>
                  <a:pt x="4650154" y="262039"/>
                </a:cubicBezTo>
                <a:cubicBezTo>
                  <a:pt x="4260513" y="53078"/>
                  <a:pt x="2910909" y="-63186"/>
                  <a:pt x="2170905" y="35796"/>
                </a:cubicBezTo>
                <a:cubicBezTo>
                  <a:pt x="1430901" y="134777"/>
                  <a:pt x="565205" y="587264"/>
                  <a:pt x="210129" y="855928"/>
                </a:cubicBezTo>
                <a:cubicBezTo>
                  <a:pt x="-144947" y="1124592"/>
                  <a:pt x="62443" y="1540942"/>
                  <a:pt x="40447" y="1647779"/>
                </a:cubicBezTo>
              </a:path>
            </a:pathLst>
          </a:custGeom>
          <a:noFill/>
          <a:ln w="342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963C4D-99FA-4533-9145-DA742833FA11}"/>
              </a:ext>
            </a:extLst>
          </p:cNvPr>
          <p:cNvSpPr>
            <a:spLocks noGrp="1"/>
          </p:cNvSpPr>
          <p:nvPr>
            <p:ph type="title"/>
          </p:nvPr>
        </p:nvSpPr>
        <p:spPr>
          <a:xfrm>
            <a:off x="842639" y="61018"/>
            <a:ext cx="10515600" cy="690677"/>
          </a:xfrm>
        </p:spPr>
        <p:txBody>
          <a:bodyPr>
            <a:noAutofit/>
          </a:bodyPr>
          <a:lstStyle/>
          <a:p>
            <a:r>
              <a:rPr lang="en-US" sz="2000" dirty="0"/>
              <a:t>Step 10: Blood from the left ventricle moves out of the heart through the aorta . Draw the aorta from the upper left ventricle to the body.</a:t>
            </a:r>
          </a:p>
        </p:txBody>
      </p:sp>
      <p:pic>
        <p:nvPicPr>
          <p:cNvPr id="7" name="Graphic 6" descr="Lungs with solid fill">
            <a:extLst>
              <a:ext uri="{FF2B5EF4-FFF2-40B4-BE49-F238E27FC236}">
                <a16:creationId xmlns:a16="http://schemas.microsoft.com/office/drawing/2014/main" id="{EE57385D-97B6-43E1-B4BC-2DE2E1B620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101" y="2330612"/>
            <a:ext cx="1340963" cy="1340963"/>
          </a:xfrm>
          <a:prstGeom prst="rect">
            <a:avLst/>
          </a:prstGeom>
        </p:spPr>
      </p:pic>
      <p:pic>
        <p:nvPicPr>
          <p:cNvPr id="9" name="Graphic 8" descr="Skeleton with solid fill">
            <a:extLst>
              <a:ext uri="{FF2B5EF4-FFF2-40B4-BE49-F238E27FC236}">
                <a16:creationId xmlns:a16="http://schemas.microsoft.com/office/drawing/2014/main" id="{72F09322-9C7C-4E40-B484-6063086E02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6657" y="2602625"/>
            <a:ext cx="1380242" cy="1380242"/>
          </a:xfrm>
          <a:prstGeom prst="rect">
            <a:avLst/>
          </a:prstGeom>
        </p:spPr>
      </p:pic>
      <p:sp>
        <p:nvSpPr>
          <p:cNvPr id="3" name="TextBox 2">
            <a:extLst>
              <a:ext uri="{FF2B5EF4-FFF2-40B4-BE49-F238E27FC236}">
                <a16:creationId xmlns:a16="http://schemas.microsoft.com/office/drawing/2014/main" id="{328E5558-D650-46AA-8F9F-7F6CC03D4031}"/>
              </a:ext>
            </a:extLst>
          </p:cNvPr>
          <p:cNvSpPr txBox="1"/>
          <p:nvPr/>
        </p:nvSpPr>
        <p:spPr>
          <a:xfrm>
            <a:off x="1426030" y="3580148"/>
            <a:ext cx="1026779" cy="430887"/>
          </a:xfrm>
          <a:prstGeom prst="rect">
            <a:avLst/>
          </a:prstGeom>
          <a:noFill/>
        </p:spPr>
        <p:txBody>
          <a:bodyPr wrap="square" rtlCol="0">
            <a:spAutoFit/>
          </a:bodyPr>
          <a:lstStyle/>
          <a:p>
            <a:r>
              <a:rPr lang="en-US" sz="1100" dirty="0"/>
              <a:t>Pulmonary circulation</a:t>
            </a:r>
          </a:p>
        </p:txBody>
      </p:sp>
      <p:sp>
        <p:nvSpPr>
          <p:cNvPr id="8" name="TextBox 7">
            <a:extLst>
              <a:ext uri="{FF2B5EF4-FFF2-40B4-BE49-F238E27FC236}">
                <a16:creationId xmlns:a16="http://schemas.microsoft.com/office/drawing/2014/main" id="{093EC0B3-D103-48FE-A627-8D00251B59A8}"/>
              </a:ext>
            </a:extLst>
          </p:cNvPr>
          <p:cNvSpPr txBox="1"/>
          <p:nvPr/>
        </p:nvSpPr>
        <p:spPr>
          <a:xfrm>
            <a:off x="11136763" y="3177835"/>
            <a:ext cx="847380" cy="430887"/>
          </a:xfrm>
          <a:prstGeom prst="rect">
            <a:avLst/>
          </a:prstGeom>
          <a:noFill/>
        </p:spPr>
        <p:txBody>
          <a:bodyPr wrap="square" rtlCol="0">
            <a:spAutoFit/>
          </a:bodyPr>
          <a:lstStyle/>
          <a:p>
            <a:r>
              <a:rPr lang="en-US" sz="1100" dirty="0"/>
              <a:t>Systemic circulation</a:t>
            </a:r>
          </a:p>
        </p:txBody>
      </p:sp>
      <p:sp>
        <p:nvSpPr>
          <p:cNvPr id="4" name="TextBox 3">
            <a:extLst>
              <a:ext uri="{FF2B5EF4-FFF2-40B4-BE49-F238E27FC236}">
                <a16:creationId xmlns:a16="http://schemas.microsoft.com/office/drawing/2014/main" id="{3AF25253-82DE-4B35-BCDB-1B491E2C0727}"/>
              </a:ext>
            </a:extLst>
          </p:cNvPr>
          <p:cNvSpPr txBox="1"/>
          <p:nvPr/>
        </p:nvSpPr>
        <p:spPr>
          <a:xfrm>
            <a:off x="4326903" y="1912273"/>
            <a:ext cx="914400" cy="246221"/>
          </a:xfrm>
          <a:prstGeom prst="rect">
            <a:avLst/>
          </a:prstGeom>
          <a:noFill/>
        </p:spPr>
        <p:txBody>
          <a:bodyPr wrap="square" rtlCol="0">
            <a:spAutoFit/>
          </a:bodyPr>
          <a:lstStyle/>
          <a:p>
            <a:r>
              <a:rPr lang="en-US" sz="1000" dirty="0">
                <a:solidFill>
                  <a:schemeClr val="accent1"/>
                </a:solidFill>
              </a:rPr>
              <a:t>Right Atrium</a:t>
            </a:r>
          </a:p>
        </p:txBody>
      </p:sp>
      <p:sp>
        <p:nvSpPr>
          <p:cNvPr id="12" name="TextBox 11">
            <a:extLst>
              <a:ext uri="{FF2B5EF4-FFF2-40B4-BE49-F238E27FC236}">
                <a16:creationId xmlns:a16="http://schemas.microsoft.com/office/drawing/2014/main" id="{9C220300-E5E5-42A3-87A5-F0EE7785AFCE}"/>
              </a:ext>
            </a:extLst>
          </p:cNvPr>
          <p:cNvSpPr txBox="1"/>
          <p:nvPr/>
        </p:nvSpPr>
        <p:spPr>
          <a:xfrm>
            <a:off x="6824457" y="2035383"/>
            <a:ext cx="914400" cy="246221"/>
          </a:xfrm>
          <a:prstGeom prst="rect">
            <a:avLst/>
          </a:prstGeom>
          <a:noFill/>
        </p:spPr>
        <p:txBody>
          <a:bodyPr wrap="square" rtlCol="0">
            <a:spAutoFit/>
          </a:bodyPr>
          <a:lstStyle/>
          <a:p>
            <a:r>
              <a:rPr lang="en-US" sz="1000" dirty="0"/>
              <a:t>Left Atrium</a:t>
            </a:r>
          </a:p>
        </p:txBody>
      </p:sp>
      <p:sp>
        <p:nvSpPr>
          <p:cNvPr id="13" name="TextBox 12">
            <a:extLst>
              <a:ext uri="{FF2B5EF4-FFF2-40B4-BE49-F238E27FC236}">
                <a16:creationId xmlns:a16="http://schemas.microsoft.com/office/drawing/2014/main" id="{DF9C9128-75AE-4E9A-999C-E30C8A945AD6}"/>
              </a:ext>
            </a:extLst>
          </p:cNvPr>
          <p:cNvSpPr txBox="1"/>
          <p:nvPr/>
        </p:nvSpPr>
        <p:spPr>
          <a:xfrm rot="2763857">
            <a:off x="4552711" y="4932057"/>
            <a:ext cx="1131764" cy="246221"/>
          </a:xfrm>
          <a:prstGeom prst="rect">
            <a:avLst/>
          </a:prstGeom>
          <a:noFill/>
        </p:spPr>
        <p:txBody>
          <a:bodyPr wrap="square" rtlCol="0">
            <a:spAutoFit/>
          </a:bodyPr>
          <a:lstStyle/>
          <a:p>
            <a:r>
              <a:rPr lang="en-US" sz="1000" dirty="0">
                <a:solidFill>
                  <a:schemeClr val="accent1"/>
                </a:solidFill>
              </a:rPr>
              <a:t>Right Ventricle</a:t>
            </a:r>
          </a:p>
        </p:txBody>
      </p:sp>
      <p:sp>
        <p:nvSpPr>
          <p:cNvPr id="14" name="TextBox 13">
            <a:extLst>
              <a:ext uri="{FF2B5EF4-FFF2-40B4-BE49-F238E27FC236}">
                <a16:creationId xmlns:a16="http://schemas.microsoft.com/office/drawing/2014/main" id="{AD67C031-FC1F-47A4-B73A-7BD0CB102F86}"/>
              </a:ext>
            </a:extLst>
          </p:cNvPr>
          <p:cNvSpPr txBox="1"/>
          <p:nvPr/>
        </p:nvSpPr>
        <p:spPr>
          <a:xfrm rot="18817293">
            <a:off x="6625283" y="4870863"/>
            <a:ext cx="1065055" cy="246221"/>
          </a:xfrm>
          <a:prstGeom prst="rect">
            <a:avLst/>
          </a:prstGeom>
          <a:noFill/>
        </p:spPr>
        <p:txBody>
          <a:bodyPr wrap="square" rtlCol="0">
            <a:spAutoFit/>
          </a:bodyPr>
          <a:lstStyle/>
          <a:p>
            <a:r>
              <a:rPr lang="en-US" sz="1000" dirty="0"/>
              <a:t>Left Ventricle</a:t>
            </a:r>
          </a:p>
        </p:txBody>
      </p:sp>
      <p:cxnSp>
        <p:nvCxnSpPr>
          <p:cNvPr id="17" name="Straight Connector 16">
            <a:extLst>
              <a:ext uri="{FF2B5EF4-FFF2-40B4-BE49-F238E27FC236}">
                <a16:creationId xmlns:a16="http://schemas.microsoft.com/office/drawing/2014/main" id="{00040276-E507-4449-AA0E-9EB186F9E172}"/>
              </a:ext>
            </a:extLst>
          </p:cNvPr>
          <p:cNvCxnSpPr/>
          <p:nvPr/>
        </p:nvCxnSpPr>
        <p:spPr>
          <a:xfrm>
            <a:off x="6096000" y="2688167"/>
            <a:ext cx="8878" cy="34863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CB4F17C-1C9B-4F64-BD80-54BA3BED9685}"/>
              </a:ext>
            </a:extLst>
          </p:cNvPr>
          <p:cNvCxnSpPr>
            <a:cxnSpLocks/>
          </p:cNvCxnSpPr>
          <p:nvPr/>
        </p:nvCxnSpPr>
        <p:spPr>
          <a:xfrm flipV="1">
            <a:off x="3968389" y="3350956"/>
            <a:ext cx="599431" cy="46431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0F3216-9904-4EE6-8AAA-F172C297D370}"/>
              </a:ext>
            </a:extLst>
          </p:cNvPr>
          <p:cNvCxnSpPr>
            <a:cxnSpLocks/>
          </p:cNvCxnSpPr>
          <p:nvPr/>
        </p:nvCxnSpPr>
        <p:spPr>
          <a:xfrm>
            <a:off x="6358735" y="2372369"/>
            <a:ext cx="1030790" cy="87987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E1B4B24-490C-4910-9BBA-9854F2C1DAED}"/>
              </a:ext>
            </a:extLst>
          </p:cNvPr>
          <p:cNvCxnSpPr>
            <a:cxnSpLocks/>
          </p:cNvCxnSpPr>
          <p:nvPr/>
        </p:nvCxnSpPr>
        <p:spPr>
          <a:xfrm>
            <a:off x="7871381" y="3497344"/>
            <a:ext cx="395926" cy="31793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iagonal Stripe 5">
            <a:extLst>
              <a:ext uri="{FF2B5EF4-FFF2-40B4-BE49-F238E27FC236}">
                <a16:creationId xmlns:a16="http://schemas.microsoft.com/office/drawing/2014/main" id="{C12206BC-504B-448E-A201-7CD6D76592B5}"/>
              </a:ext>
            </a:extLst>
          </p:cNvPr>
          <p:cNvSpPr/>
          <p:nvPr/>
        </p:nvSpPr>
        <p:spPr>
          <a:xfrm>
            <a:off x="4946166" y="2841405"/>
            <a:ext cx="153276" cy="442559"/>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iagonal Stripe 9">
            <a:extLst>
              <a:ext uri="{FF2B5EF4-FFF2-40B4-BE49-F238E27FC236}">
                <a16:creationId xmlns:a16="http://schemas.microsoft.com/office/drawing/2014/main" id="{C9E9D11C-45AC-4D17-B54E-EC04A32DBB7E}"/>
              </a:ext>
            </a:extLst>
          </p:cNvPr>
          <p:cNvSpPr/>
          <p:nvPr/>
        </p:nvSpPr>
        <p:spPr>
          <a:xfrm rot="20137482" flipV="1">
            <a:off x="4544914" y="3234533"/>
            <a:ext cx="334070" cy="13138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35AF88ED-64E6-4FA2-83DA-D73FA1BBEAA7}"/>
              </a:ext>
            </a:extLst>
          </p:cNvPr>
          <p:cNvSpPr/>
          <p:nvPr/>
        </p:nvSpPr>
        <p:spPr>
          <a:xfrm>
            <a:off x="5655970" y="2275776"/>
            <a:ext cx="434484" cy="29250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AD63925F-F0B1-4596-A7DB-2F086BF16C0C}"/>
              </a:ext>
            </a:extLst>
          </p:cNvPr>
          <p:cNvCxnSpPr>
            <a:cxnSpLocks/>
            <a:stCxn id="15" idx="4"/>
          </p:cNvCxnSpPr>
          <p:nvPr/>
        </p:nvCxnSpPr>
        <p:spPr>
          <a:xfrm flipH="1" flipV="1">
            <a:off x="5872109" y="2422028"/>
            <a:ext cx="1103" cy="146253"/>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F584CE6-E8C1-40B3-A7AF-1462EB06C4B3}"/>
              </a:ext>
            </a:extLst>
          </p:cNvPr>
          <p:cNvCxnSpPr>
            <a:cxnSpLocks/>
            <a:endCxn id="15" idx="7"/>
          </p:cNvCxnSpPr>
          <p:nvPr/>
        </p:nvCxnSpPr>
        <p:spPr>
          <a:xfrm flipV="1">
            <a:off x="5880986" y="2318612"/>
            <a:ext cx="145839" cy="103416"/>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D7E2E5C6-EA9D-4114-9E5D-3295EC986AF2}"/>
              </a:ext>
            </a:extLst>
          </p:cNvPr>
          <p:cNvCxnSpPr>
            <a:cxnSpLocks/>
            <a:stCxn id="15" idx="1"/>
          </p:cNvCxnSpPr>
          <p:nvPr/>
        </p:nvCxnSpPr>
        <p:spPr>
          <a:xfrm>
            <a:off x="5719599" y="2318612"/>
            <a:ext cx="169892" cy="120164"/>
          </a:xfrm>
          <a:prstGeom prst="line">
            <a:avLst/>
          </a:prstGeom>
        </p:spPr>
        <p:style>
          <a:lnRef idx="1">
            <a:schemeClr val="dk1"/>
          </a:lnRef>
          <a:fillRef idx="0">
            <a:schemeClr val="dk1"/>
          </a:fillRef>
          <a:effectRef idx="0">
            <a:schemeClr val="dk1"/>
          </a:effectRef>
          <a:fontRef idx="minor">
            <a:schemeClr val="tx1"/>
          </a:fontRef>
        </p:style>
      </p:cxnSp>
      <p:sp>
        <p:nvSpPr>
          <p:cNvPr id="25" name="Freeform: Shape 24">
            <a:extLst>
              <a:ext uri="{FF2B5EF4-FFF2-40B4-BE49-F238E27FC236}">
                <a16:creationId xmlns:a16="http://schemas.microsoft.com/office/drawing/2014/main" id="{92E97633-63B4-462A-97FE-FFF931B3D145}"/>
              </a:ext>
            </a:extLst>
          </p:cNvPr>
          <p:cNvSpPr/>
          <p:nvPr/>
        </p:nvSpPr>
        <p:spPr>
          <a:xfrm>
            <a:off x="960092" y="1832811"/>
            <a:ext cx="9072181" cy="4821625"/>
          </a:xfrm>
          <a:custGeom>
            <a:avLst/>
            <a:gdLst>
              <a:gd name="connsiteX0" fmla="*/ 397368 w 9072181"/>
              <a:gd name="connsiteY0" fmla="*/ 1202620 h 4821625"/>
              <a:gd name="connsiteX1" fmla="*/ 397368 w 9072181"/>
              <a:gd name="connsiteY1" fmla="*/ 1504278 h 4821625"/>
              <a:gd name="connsiteX2" fmla="*/ 378514 w 9072181"/>
              <a:gd name="connsiteY2" fmla="*/ 3172822 h 4821625"/>
              <a:gd name="connsiteX3" fmla="*/ 5563256 w 9072181"/>
              <a:gd name="connsiteY3" fmla="*/ 4737671 h 4821625"/>
              <a:gd name="connsiteX4" fmla="*/ 9032320 w 9072181"/>
              <a:gd name="connsiteY4" fmla="*/ 476756 h 4821625"/>
              <a:gd name="connsiteX5" fmla="*/ 7137533 w 9072181"/>
              <a:gd name="connsiteY5" fmla="*/ 288220 h 482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2181" h="4821625">
                <a:moveTo>
                  <a:pt x="397368" y="1202620"/>
                </a:moveTo>
                <a:cubicBezTo>
                  <a:pt x="397368" y="1190836"/>
                  <a:pt x="400510" y="1175911"/>
                  <a:pt x="397368" y="1504278"/>
                </a:cubicBezTo>
                <a:cubicBezTo>
                  <a:pt x="394226" y="1832645"/>
                  <a:pt x="-482467" y="2633923"/>
                  <a:pt x="378514" y="3172822"/>
                </a:cubicBezTo>
                <a:cubicBezTo>
                  <a:pt x="1239495" y="3711721"/>
                  <a:pt x="4120955" y="5187015"/>
                  <a:pt x="5563256" y="4737671"/>
                </a:cubicBezTo>
                <a:cubicBezTo>
                  <a:pt x="7005557" y="4288327"/>
                  <a:pt x="8769941" y="1218331"/>
                  <a:pt x="9032320" y="476756"/>
                </a:cubicBezTo>
                <a:cubicBezTo>
                  <a:pt x="9294700" y="-264819"/>
                  <a:pt x="8216116" y="11700"/>
                  <a:pt x="7137533" y="288220"/>
                </a:cubicBezTo>
              </a:path>
            </a:pathLst>
          </a:custGeom>
          <a:noFill/>
          <a:ln w="342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40051D7-A516-488B-ACD5-5C8563038B1E}"/>
              </a:ext>
            </a:extLst>
          </p:cNvPr>
          <p:cNvSpPr/>
          <p:nvPr/>
        </p:nvSpPr>
        <p:spPr>
          <a:xfrm>
            <a:off x="1177765" y="2780907"/>
            <a:ext cx="360153" cy="570049"/>
          </a:xfrm>
          <a:prstGeom prst="rect">
            <a:avLst/>
          </a:prstGeom>
          <a:gradFill>
            <a:gsLst>
              <a:gs pos="1000">
                <a:schemeClr val="accent1">
                  <a:lumMod val="75000"/>
                  <a:alpha val="60000"/>
                </a:schemeClr>
              </a:gs>
              <a:gs pos="100000">
                <a:srgbClr val="FF0000"/>
              </a:gs>
              <a:gs pos="52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gonal Stripe 26">
            <a:extLst>
              <a:ext uri="{FF2B5EF4-FFF2-40B4-BE49-F238E27FC236}">
                <a16:creationId xmlns:a16="http://schemas.microsoft.com/office/drawing/2014/main" id="{770D3C2D-45BB-47EF-8DA0-9BDD58EDD3AA}"/>
              </a:ext>
            </a:extLst>
          </p:cNvPr>
          <p:cNvSpPr/>
          <p:nvPr/>
        </p:nvSpPr>
        <p:spPr>
          <a:xfrm rot="19293578">
            <a:off x="7430359" y="3217346"/>
            <a:ext cx="81667" cy="327901"/>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iagonal Stripe 31">
            <a:extLst>
              <a:ext uri="{FF2B5EF4-FFF2-40B4-BE49-F238E27FC236}">
                <a16:creationId xmlns:a16="http://schemas.microsoft.com/office/drawing/2014/main" id="{590EEC2F-17C7-452E-B400-07F4AF702208}"/>
              </a:ext>
            </a:extLst>
          </p:cNvPr>
          <p:cNvSpPr/>
          <p:nvPr/>
        </p:nvSpPr>
        <p:spPr>
          <a:xfrm rot="4128546">
            <a:off x="7681621" y="3388943"/>
            <a:ext cx="81667" cy="327901"/>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 name="Straight Arrow Connector 34">
            <a:extLst>
              <a:ext uri="{FF2B5EF4-FFF2-40B4-BE49-F238E27FC236}">
                <a16:creationId xmlns:a16="http://schemas.microsoft.com/office/drawing/2014/main" id="{9FA3E337-CCEB-4065-AC29-29FE9EDC3249}"/>
              </a:ext>
            </a:extLst>
          </p:cNvPr>
          <p:cNvCxnSpPr>
            <a:cxnSpLocks/>
          </p:cNvCxnSpPr>
          <p:nvPr/>
        </p:nvCxnSpPr>
        <p:spPr>
          <a:xfrm>
            <a:off x="6959300" y="3411313"/>
            <a:ext cx="463151" cy="507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86B9715-19D0-46D0-B2F3-6B7F70E37B54}"/>
              </a:ext>
            </a:extLst>
          </p:cNvPr>
          <p:cNvSpPr txBox="1"/>
          <p:nvPr/>
        </p:nvSpPr>
        <p:spPr>
          <a:xfrm>
            <a:off x="6490982" y="3161267"/>
            <a:ext cx="762387" cy="461665"/>
          </a:xfrm>
          <a:prstGeom prst="rect">
            <a:avLst/>
          </a:prstGeom>
          <a:noFill/>
        </p:spPr>
        <p:txBody>
          <a:bodyPr wrap="square" rtlCol="0">
            <a:spAutoFit/>
          </a:bodyPr>
          <a:lstStyle/>
          <a:p>
            <a:r>
              <a:rPr lang="en-US" sz="1200" dirty="0"/>
              <a:t>Mitral valve</a:t>
            </a:r>
          </a:p>
        </p:txBody>
      </p:sp>
      <p:pic>
        <p:nvPicPr>
          <p:cNvPr id="5" name="Graphic 4" descr="Heart outline">
            <a:extLst>
              <a:ext uri="{FF2B5EF4-FFF2-40B4-BE49-F238E27FC236}">
                <a16:creationId xmlns:a16="http://schemas.microsoft.com/office/drawing/2014/main" id="{A94BEA07-C9A5-4BBE-BC16-0F7D950FC8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62400" y="244872"/>
            <a:ext cx="7140804" cy="7140804"/>
          </a:xfrm>
          <a:prstGeom prst="rect">
            <a:avLst/>
          </a:prstGeom>
        </p:spPr>
      </p:pic>
      <p:sp>
        <p:nvSpPr>
          <p:cNvPr id="16" name="Freeform: Shape 15">
            <a:extLst>
              <a:ext uri="{FF2B5EF4-FFF2-40B4-BE49-F238E27FC236}">
                <a16:creationId xmlns:a16="http://schemas.microsoft.com/office/drawing/2014/main" id="{AB4C9AE3-9535-4EE0-BC50-9F11F815B121}"/>
              </a:ext>
            </a:extLst>
          </p:cNvPr>
          <p:cNvSpPr/>
          <p:nvPr/>
        </p:nvSpPr>
        <p:spPr>
          <a:xfrm>
            <a:off x="6003025" y="843173"/>
            <a:ext cx="4771812" cy="1834039"/>
          </a:xfrm>
          <a:custGeom>
            <a:avLst/>
            <a:gdLst>
              <a:gd name="connsiteX0" fmla="*/ 228093 w 4771812"/>
              <a:gd name="connsiteY0" fmla="*/ 1834039 h 1834039"/>
              <a:gd name="connsiteX1" fmla="*/ 218666 w 4771812"/>
              <a:gd name="connsiteY1" fmla="*/ 1381553 h 1834039"/>
              <a:gd name="connsiteX2" fmla="*/ 294080 w 4771812"/>
              <a:gd name="connsiteY2" fmla="*/ 278617 h 1834039"/>
              <a:gd name="connsiteX3" fmla="*/ 3942253 w 4771812"/>
              <a:gd name="connsiteY3" fmla="*/ 118361 h 1834039"/>
              <a:gd name="connsiteX4" fmla="*/ 4771812 w 4771812"/>
              <a:gd name="connsiteY4" fmla="*/ 1805759 h 183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1812" h="1834039">
                <a:moveTo>
                  <a:pt x="228093" y="1834039"/>
                </a:moveTo>
                <a:cubicBezTo>
                  <a:pt x="217880" y="1737414"/>
                  <a:pt x="207668" y="1640790"/>
                  <a:pt x="218666" y="1381553"/>
                </a:cubicBezTo>
                <a:cubicBezTo>
                  <a:pt x="229664" y="1122316"/>
                  <a:pt x="-326518" y="489149"/>
                  <a:pt x="294080" y="278617"/>
                </a:cubicBezTo>
                <a:cubicBezTo>
                  <a:pt x="914678" y="68085"/>
                  <a:pt x="3195964" y="-136163"/>
                  <a:pt x="3942253" y="118361"/>
                </a:cubicBezTo>
                <a:cubicBezTo>
                  <a:pt x="4688542" y="372885"/>
                  <a:pt x="4688542" y="1596798"/>
                  <a:pt x="4771812" y="1805759"/>
                </a:cubicBezTo>
              </a:path>
            </a:pathLst>
          </a:custGeom>
          <a:noFill/>
          <a:ln w="342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1854B92-8443-4D80-BA56-508D868DEA35}"/>
              </a:ext>
            </a:extLst>
          </p:cNvPr>
          <p:cNvSpPr/>
          <p:nvPr/>
        </p:nvSpPr>
        <p:spPr>
          <a:xfrm>
            <a:off x="10582651" y="2589841"/>
            <a:ext cx="380800" cy="1377961"/>
          </a:xfrm>
          <a:prstGeom prst="rect">
            <a:avLst/>
          </a:prstGeom>
          <a:gradFill>
            <a:gsLst>
              <a:gs pos="0">
                <a:srgbClr val="C00000">
                  <a:alpha val="55000"/>
                </a:srgbClr>
              </a:gs>
              <a:gs pos="74000">
                <a:schemeClr val="accent1">
                  <a:lumMod val="45000"/>
                  <a:lumOff val="55000"/>
                </a:schemeClr>
              </a:gs>
              <a:gs pos="83000">
                <a:schemeClr val="accent1">
                  <a:lumMod val="45000"/>
                  <a:lumOff val="55000"/>
                </a:schemeClr>
              </a:gs>
              <a:gs pos="100000">
                <a:schemeClr val="accent1">
                  <a:lumMod val="75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FB049D-6758-4183-A19B-4E43BB69A401}"/>
              </a:ext>
            </a:extLst>
          </p:cNvPr>
          <p:cNvSpPr txBox="1"/>
          <p:nvPr/>
        </p:nvSpPr>
        <p:spPr>
          <a:xfrm>
            <a:off x="5382617" y="2541914"/>
            <a:ext cx="762107" cy="400110"/>
          </a:xfrm>
          <a:prstGeom prst="rect">
            <a:avLst/>
          </a:prstGeom>
          <a:noFill/>
        </p:spPr>
        <p:txBody>
          <a:bodyPr wrap="square" rtlCol="0">
            <a:spAutoFit/>
          </a:bodyPr>
          <a:lstStyle/>
          <a:p>
            <a:r>
              <a:rPr lang="en-US" sz="1000" dirty="0"/>
              <a:t>Pulmonary valve</a:t>
            </a:r>
          </a:p>
        </p:txBody>
      </p:sp>
      <p:pic>
        <p:nvPicPr>
          <p:cNvPr id="37" name="Picture 36" descr="Logo&#10;&#10;Description automatically generated">
            <a:extLst>
              <a:ext uri="{FF2B5EF4-FFF2-40B4-BE49-F238E27FC236}">
                <a16:creationId xmlns:a16="http://schemas.microsoft.com/office/drawing/2014/main" id="{1D05EFF6-0738-4926-88C9-2FA3E55618D5}"/>
              </a:ext>
            </a:extLst>
          </p:cNvPr>
          <p:cNvPicPr>
            <a:picLocks noChangeAspect="1"/>
          </p:cNvPicPr>
          <p:nvPr/>
        </p:nvPicPr>
        <p:blipFill>
          <a:blip r:embed="rId9"/>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46242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Heart outline">
            <a:extLst>
              <a:ext uri="{FF2B5EF4-FFF2-40B4-BE49-F238E27FC236}">
                <a16:creationId xmlns:a16="http://schemas.microsoft.com/office/drawing/2014/main" id="{A94BEA07-C9A5-4BBE-BC16-0F7D950FC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62400" y="244872"/>
            <a:ext cx="7140804" cy="7140804"/>
          </a:xfrm>
          <a:prstGeom prst="rect">
            <a:avLst/>
          </a:prstGeom>
        </p:spPr>
      </p:pic>
      <p:cxnSp>
        <p:nvCxnSpPr>
          <p:cNvPr id="22" name="Straight Connector 21">
            <a:extLst>
              <a:ext uri="{FF2B5EF4-FFF2-40B4-BE49-F238E27FC236}">
                <a16:creationId xmlns:a16="http://schemas.microsoft.com/office/drawing/2014/main" id="{234C8EF9-4F5D-4442-A32B-B0F56D0FD05D}"/>
              </a:ext>
            </a:extLst>
          </p:cNvPr>
          <p:cNvCxnSpPr>
            <a:cxnSpLocks/>
          </p:cNvCxnSpPr>
          <p:nvPr/>
        </p:nvCxnSpPr>
        <p:spPr>
          <a:xfrm flipV="1">
            <a:off x="5049152" y="2256802"/>
            <a:ext cx="784114" cy="634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A7C1F665-9BC0-4206-B163-4F722CA306B5}"/>
              </a:ext>
            </a:extLst>
          </p:cNvPr>
          <p:cNvSpPr/>
          <p:nvPr/>
        </p:nvSpPr>
        <p:spPr>
          <a:xfrm>
            <a:off x="1354720" y="1133128"/>
            <a:ext cx="4846820" cy="1647779"/>
          </a:xfrm>
          <a:custGeom>
            <a:avLst/>
            <a:gdLst>
              <a:gd name="connsiteX0" fmla="*/ 4508752 w 4846820"/>
              <a:gd name="connsiteY0" fmla="*/ 1289561 h 1647779"/>
              <a:gd name="connsiteX1" fmla="*/ 4650154 w 4846820"/>
              <a:gd name="connsiteY1" fmla="*/ 262039 h 1647779"/>
              <a:gd name="connsiteX2" fmla="*/ 2170905 w 4846820"/>
              <a:gd name="connsiteY2" fmla="*/ 35796 h 1647779"/>
              <a:gd name="connsiteX3" fmla="*/ 210129 w 4846820"/>
              <a:gd name="connsiteY3" fmla="*/ 855928 h 1647779"/>
              <a:gd name="connsiteX4" fmla="*/ 40447 w 4846820"/>
              <a:gd name="connsiteY4" fmla="*/ 1647779 h 16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820" h="1647779">
                <a:moveTo>
                  <a:pt x="4508752" y="1289561"/>
                </a:moveTo>
                <a:cubicBezTo>
                  <a:pt x="4774273" y="880280"/>
                  <a:pt x="5039795" y="471000"/>
                  <a:pt x="4650154" y="262039"/>
                </a:cubicBezTo>
                <a:cubicBezTo>
                  <a:pt x="4260513" y="53078"/>
                  <a:pt x="2910909" y="-63186"/>
                  <a:pt x="2170905" y="35796"/>
                </a:cubicBezTo>
                <a:cubicBezTo>
                  <a:pt x="1430901" y="134777"/>
                  <a:pt x="565205" y="587264"/>
                  <a:pt x="210129" y="855928"/>
                </a:cubicBezTo>
                <a:cubicBezTo>
                  <a:pt x="-144947" y="1124592"/>
                  <a:pt x="62443" y="1540942"/>
                  <a:pt x="40447" y="1647779"/>
                </a:cubicBezTo>
              </a:path>
            </a:pathLst>
          </a:custGeom>
          <a:noFill/>
          <a:ln w="342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963C4D-99FA-4533-9145-DA742833FA11}"/>
              </a:ext>
            </a:extLst>
          </p:cNvPr>
          <p:cNvSpPr>
            <a:spLocks noGrp="1"/>
          </p:cNvSpPr>
          <p:nvPr>
            <p:ph type="title"/>
          </p:nvPr>
        </p:nvSpPr>
        <p:spPr>
          <a:xfrm>
            <a:off x="842639" y="61018"/>
            <a:ext cx="10515600" cy="690677"/>
          </a:xfrm>
        </p:spPr>
        <p:txBody>
          <a:bodyPr>
            <a:noAutofit/>
          </a:bodyPr>
          <a:lstStyle/>
          <a:p>
            <a:r>
              <a:rPr lang="en-US" sz="2000" dirty="0"/>
              <a:t>Step 11: Draw the </a:t>
            </a:r>
            <a:r>
              <a:rPr lang="en-US" sz="2000" b="1" dirty="0"/>
              <a:t>aortic valve </a:t>
            </a:r>
            <a:r>
              <a:rPr lang="en-US" sz="2000" dirty="0"/>
              <a:t>where the blood exits the heart into the aorta.</a:t>
            </a:r>
          </a:p>
        </p:txBody>
      </p:sp>
      <p:pic>
        <p:nvPicPr>
          <p:cNvPr id="7" name="Graphic 6" descr="Lungs with solid fill">
            <a:extLst>
              <a:ext uri="{FF2B5EF4-FFF2-40B4-BE49-F238E27FC236}">
                <a16:creationId xmlns:a16="http://schemas.microsoft.com/office/drawing/2014/main" id="{EE57385D-97B6-43E1-B4BC-2DE2E1B620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101" y="2330612"/>
            <a:ext cx="1340963" cy="1340963"/>
          </a:xfrm>
          <a:prstGeom prst="rect">
            <a:avLst/>
          </a:prstGeom>
        </p:spPr>
      </p:pic>
      <p:pic>
        <p:nvPicPr>
          <p:cNvPr id="9" name="Graphic 8" descr="Skeleton with solid fill">
            <a:extLst>
              <a:ext uri="{FF2B5EF4-FFF2-40B4-BE49-F238E27FC236}">
                <a16:creationId xmlns:a16="http://schemas.microsoft.com/office/drawing/2014/main" id="{72F09322-9C7C-4E40-B484-6063086E02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96657" y="2602625"/>
            <a:ext cx="1380242" cy="1380242"/>
          </a:xfrm>
          <a:prstGeom prst="rect">
            <a:avLst/>
          </a:prstGeom>
        </p:spPr>
      </p:pic>
      <p:sp>
        <p:nvSpPr>
          <p:cNvPr id="3" name="TextBox 2">
            <a:extLst>
              <a:ext uri="{FF2B5EF4-FFF2-40B4-BE49-F238E27FC236}">
                <a16:creationId xmlns:a16="http://schemas.microsoft.com/office/drawing/2014/main" id="{328E5558-D650-46AA-8F9F-7F6CC03D4031}"/>
              </a:ext>
            </a:extLst>
          </p:cNvPr>
          <p:cNvSpPr txBox="1"/>
          <p:nvPr/>
        </p:nvSpPr>
        <p:spPr>
          <a:xfrm>
            <a:off x="1426030" y="3580148"/>
            <a:ext cx="1026779" cy="430887"/>
          </a:xfrm>
          <a:prstGeom prst="rect">
            <a:avLst/>
          </a:prstGeom>
          <a:noFill/>
        </p:spPr>
        <p:txBody>
          <a:bodyPr wrap="square" rtlCol="0">
            <a:spAutoFit/>
          </a:bodyPr>
          <a:lstStyle/>
          <a:p>
            <a:r>
              <a:rPr lang="en-US" sz="1100" dirty="0"/>
              <a:t>Pulmonary circulation</a:t>
            </a:r>
          </a:p>
        </p:txBody>
      </p:sp>
      <p:sp>
        <p:nvSpPr>
          <p:cNvPr id="8" name="TextBox 7">
            <a:extLst>
              <a:ext uri="{FF2B5EF4-FFF2-40B4-BE49-F238E27FC236}">
                <a16:creationId xmlns:a16="http://schemas.microsoft.com/office/drawing/2014/main" id="{093EC0B3-D103-48FE-A627-8D00251B59A8}"/>
              </a:ext>
            </a:extLst>
          </p:cNvPr>
          <p:cNvSpPr txBox="1"/>
          <p:nvPr/>
        </p:nvSpPr>
        <p:spPr>
          <a:xfrm>
            <a:off x="11136763" y="3177835"/>
            <a:ext cx="847380" cy="430887"/>
          </a:xfrm>
          <a:prstGeom prst="rect">
            <a:avLst/>
          </a:prstGeom>
          <a:noFill/>
        </p:spPr>
        <p:txBody>
          <a:bodyPr wrap="square" rtlCol="0">
            <a:spAutoFit/>
          </a:bodyPr>
          <a:lstStyle/>
          <a:p>
            <a:r>
              <a:rPr lang="en-US" sz="1100" dirty="0"/>
              <a:t>Systemic circulation</a:t>
            </a:r>
          </a:p>
        </p:txBody>
      </p:sp>
      <p:sp>
        <p:nvSpPr>
          <p:cNvPr id="4" name="TextBox 3">
            <a:extLst>
              <a:ext uri="{FF2B5EF4-FFF2-40B4-BE49-F238E27FC236}">
                <a16:creationId xmlns:a16="http://schemas.microsoft.com/office/drawing/2014/main" id="{3AF25253-82DE-4B35-BCDB-1B491E2C0727}"/>
              </a:ext>
            </a:extLst>
          </p:cNvPr>
          <p:cNvSpPr txBox="1"/>
          <p:nvPr/>
        </p:nvSpPr>
        <p:spPr>
          <a:xfrm>
            <a:off x="4326903" y="1912273"/>
            <a:ext cx="914400" cy="246221"/>
          </a:xfrm>
          <a:prstGeom prst="rect">
            <a:avLst/>
          </a:prstGeom>
          <a:noFill/>
        </p:spPr>
        <p:txBody>
          <a:bodyPr wrap="square" rtlCol="0">
            <a:spAutoFit/>
          </a:bodyPr>
          <a:lstStyle/>
          <a:p>
            <a:r>
              <a:rPr lang="en-US" sz="1000" dirty="0">
                <a:solidFill>
                  <a:schemeClr val="accent1"/>
                </a:solidFill>
              </a:rPr>
              <a:t>Right Atrium</a:t>
            </a:r>
          </a:p>
        </p:txBody>
      </p:sp>
      <p:sp>
        <p:nvSpPr>
          <p:cNvPr id="12" name="TextBox 11">
            <a:extLst>
              <a:ext uri="{FF2B5EF4-FFF2-40B4-BE49-F238E27FC236}">
                <a16:creationId xmlns:a16="http://schemas.microsoft.com/office/drawing/2014/main" id="{9C220300-E5E5-42A3-87A5-F0EE7785AFCE}"/>
              </a:ext>
            </a:extLst>
          </p:cNvPr>
          <p:cNvSpPr txBox="1"/>
          <p:nvPr/>
        </p:nvSpPr>
        <p:spPr>
          <a:xfrm>
            <a:off x="6824457" y="2035383"/>
            <a:ext cx="914400" cy="246221"/>
          </a:xfrm>
          <a:prstGeom prst="rect">
            <a:avLst/>
          </a:prstGeom>
          <a:noFill/>
        </p:spPr>
        <p:txBody>
          <a:bodyPr wrap="square" rtlCol="0">
            <a:spAutoFit/>
          </a:bodyPr>
          <a:lstStyle/>
          <a:p>
            <a:r>
              <a:rPr lang="en-US" sz="1000" dirty="0"/>
              <a:t>Left Atrium</a:t>
            </a:r>
          </a:p>
        </p:txBody>
      </p:sp>
      <p:sp>
        <p:nvSpPr>
          <p:cNvPr id="13" name="TextBox 12">
            <a:extLst>
              <a:ext uri="{FF2B5EF4-FFF2-40B4-BE49-F238E27FC236}">
                <a16:creationId xmlns:a16="http://schemas.microsoft.com/office/drawing/2014/main" id="{DF9C9128-75AE-4E9A-999C-E30C8A945AD6}"/>
              </a:ext>
            </a:extLst>
          </p:cNvPr>
          <p:cNvSpPr txBox="1"/>
          <p:nvPr/>
        </p:nvSpPr>
        <p:spPr>
          <a:xfrm rot="2763857">
            <a:off x="4552711" y="4932057"/>
            <a:ext cx="1131764" cy="246221"/>
          </a:xfrm>
          <a:prstGeom prst="rect">
            <a:avLst/>
          </a:prstGeom>
          <a:noFill/>
        </p:spPr>
        <p:txBody>
          <a:bodyPr wrap="square" rtlCol="0">
            <a:spAutoFit/>
          </a:bodyPr>
          <a:lstStyle/>
          <a:p>
            <a:r>
              <a:rPr lang="en-US" sz="1000" dirty="0">
                <a:solidFill>
                  <a:schemeClr val="accent1"/>
                </a:solidFill>
              </a:rPr>
              <a:t>Right Ventricle</a:t>
            </a:r>
          </a:p>
        </p:txBody>
      </p:sp>
      <p:sp>
        <p:nvSpPr>
          <p:cNvPr id="14" name="TextBox 13">
            <a:extLst>
              <a:ext uri="{FF2B5EF4-FFF2-40B4-BE49-F238E27FC236}">
                <a16:creationId xmlns:a16="http://schemas.microsoft.com/office/drawing/2014/main" id="{AD67C031-FC1F-47A4-B73A-7BD0CB102F86}"/>
              </a:ext>
            </a:extLst>
          </p:cNvPr>
          <p:cNvSpPr txBox="1"/>
          <p:nvPr/>
        </p:nvSpPr>
        <p:spPr>
          <a:xfrm rot="18817293">
            <a:off x="6625283" y="4870863"/>
            <a:ext cx="1065055" cy="246221"/>
          </a:xfrm>
          <a:prstGeom prst="rect">
            <a:avLst/>
          </a:prstGeom>
          <a:noFill/>
        </p:spPr>
        <p:txBody>
          <a:bodyPr wrap="square" rtlCol="0">
            <a:spAutoFit/>
          </a:bodyPr>
          <a:lstStyle/>
          <a:p>
            <a:r>
              <a:rPr lang="en-US" sz="1000" dirty="0"/>
              <a:t>Left Ventricle</a:t>
            </a:r>
          </a:p>
        </p:txBody>
      </p:sp>
      <p:cxnSp>
        <p:nvCxnSpPr>
          <p:cNvPr id="17" name="Straight Connector 16">
            <a:extLst>
              <a:ext uri="{FF2B5EF4-FFF2-40B4-BE49-F238E27FC236}">
                <a16:creationId xmlns:a16="http://schemas.microsoft.com/office/drawing/2014/main" id="{00040276-E507-4449-AA0E-9EB186F9E172}"/>
              </a:ext>
            </a:extLst>
          </p:cNvPr>
          <p:cNvCxnSpPr/>
          <p:nvPr/>
        </p:nvCxnSpPr>
        <p:spPr>
          <a:xfrm>
            <a:off x="6096000" y="2688167"/>
            <a:ext cx="8878" cy="34863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CB4F17C-1C9B-4F64-BD80-54BA3BED9685}"/>
              </a:ext>
            </a:extLst>
          </p:cNvPr>
          <p:cNvCxnSpPr>
            <a:cxnSpLocks/>
          </p:cNvCxnSpPr>
          <p:nvPr/>
        </p:nvCxnSpPr>
        <p:spPr>
          <a:xfrm flipV="1">
            <a:off x="3968389" y="3350956"/>
            <a:ext cx="599431" cy="46431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0F3216-9904-4EE6-8AAA-F172C297D370}"/>
              </a:ext>
            </a:extLst>
          </p:cNvPr>
          <p:cNvCxnSpPr>
            <a:cxnSpLocks/>
          </p:cNvCxnSpPr>
          <p:nvPr/>
        </p:nvCxnSpPr>
        <p:spPr>
          <a:xfrm>
            <a:off x="6358735" y="2372369"/>
            <a:ext cx="1030790" cy="87987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E1B4B24-490C-4910-9BBA-9854F2C1DAED}"/>
              </a:ext>
            </a:extLst>
          </p:cNvPr>
          <p:cNvCxnSpPr>
            <a:cxnSpLocks/>
          </p:cNvCxnSpPr>
          <p:nvPr/>
        </p:nvCxnSpPr>
        <p:spPr>
          <a:xfrm>
            <a:off x="7871381" y="3497344"/>
            <a:ext cx="395926" cy="31793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iagonal Stripe 5">
            <a:extLst>
              <a:ext uri="{FF2B5EF4-FFF2-40B4-BE49-F238E27FC236}">
                <a16:creationId xmlns:a16="http://schemas.microsoft.com/office/drawing/2014/main" id="{C12206BC-504B-448E-A201-7CD6D76592B5}"/>
              </a:ext>
            </a:extLst>
          </p:cNvPr>
          <p:cNvSpPr/>
          <p:nvPr/>
        </p:nvSpPr>
        <p:spPr>
          <a:xfrm>
            <a:off x="4946166" y="2841405"/>
            <a:ext cx="153276" cy="442559"/>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iagonal Stripe 9">
            <a:extLst>
              <a:ext uri="{FF2B5EF4-FFF2-40B4-BE49-F238E27FC236}">
                <a16:creationId xmlns:a16="http://schemas.microsoft.com/office/drawing/2014/main" id="{C9E9D11C-45AC-4D17-B54E-EC04A32DBB7E}"/>
              </a:ext>
            </a:extLst>
          </p:cNvPr>
          <p:cNvSpPr/>
          <p:nvPr/>
        </p:nvSpPr>
        <p:spPr>
          <a:xfrm rot="20137482" flipV="1">
            <a:off x="4544914" y="3234533"/>
            <a:ext cx="334070" cy="13138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35AF88ED-64E6-4FA2-83DA-D73FA1BBEAA7}"/>
              </a:ext>
            </a:extLst>
          </p:cNvPr>
          <p:cNvSpPr/>
          <p:nvPr/>
        </p:nvSpPr>
        <p:spPr>
          <a:xfrm>
            <a:off x="5655970" y="2275776"/>
            <a:ext cx="434484" cy="29250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AD63925F-F0B1-4596-A7DB-2F086BF16C0C}"/>
              </a:ext>
            </a:extLst>
          </p:cNvPr>
          <p:cNvCxnSpPr>
            <a:cxnSpLocks/>
            <a:stCxn id="15" idx="4"/>
          </p:cNvCxnSpPr>
          <p:nvPr/>
        </p:nvCxnSpPr>
        <p:spPr>
          <a:xfrm flipH="1" flipV="1">
            <a:off x="5872109" y="2422028"/>
            <a:ext cx="1103" cy="146253"/>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F584CE6-E8C1-40B3-A7AF-1462EB06C4B3}"/>
              </a:ext>
            </a:extLst>
          </p:cNvPr>
          <p:cNvCxnSpPr>
            <a:cxnSpLocks/>
            <a:endCxn id="15" idx="7"/>
          </p:cNvCxnSpPr>
          <p:nvPr/>
        </p:nvCxnSpPr>
        <p:spPr>
          <a:xfrm flipV="1">
            <a:off x="5880986" y="2318612"/>
            <a:ext cx="145839" cy="103416"/>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D7E2E5C6-EA9D-4114-9E5D-3295EC986AF2}"/>
              </a:ext>
            </a:extLst>
          </p:cNvPr>
          <p:cNvCxnSpPr>
            <a:cxnSpLocks/>
            <a:stCxn id="15" idx="1"/>
          </p:cNvCxnSpPr>
          <p:nvPr/>
        </p:nvCxnSpPr>
        <p:spPr>
          <a:xfrm>
            <a:off x="5719599" y="2318612"/>
            <a:ext cx="169892" cy="120164"/>
          </a:xfrm>
          <a:prstGeom prst="line">
            <a:avLst/>
          </a:prstGeom>
        </p:spPr>
        <p:style>
          <a:lnRef idx="1">
            <a:schemeClr val="dk1"/>
          </a:lnRef>
          <a:fillRef idx="0">
            <a:schemeClr val="dk1"/>
          </a:fillRef>
          <a:effectRef idx="0">
            <a:schemeClr val="dk1"/>
          </a:effectRef>
          <a:fontRef idx="minor">
            <a:schemeClr val="tx1"/>
          </a:fontRef>
        </p:style>
      </p:cxnSp>
      <p:sp>
        <p:nvSpPr>
          <p:cNvPr id="25" name="Freeform: Shape 24">
            <a:extLst>
              <a:ext uri="{FF2B5EF4-FFF2-40B4-BE49-F238E27FC236}">
                <a16:creationId xmlns:a16="http://schemas.microsoft.com/office/drawing/2014/main" id="{92E97633-63B4-462A-97FE-FFF931B3D145}"/>
              </a:ext>
            </a:extLst>
          </p:cNvPr>
          <p:cNvSpPr/>
          <p:nvPr/>
        </p:nvSpPr>
        <p:spPr>
          <a:xfrm>
            <a:off x="960092" y="1832811"/>
            <a:ext cx="9072181" cy="4821625"/>
          </a:xfrm>
          <a:custGeom>
            <a:avLst/>
            <a:gdLst>
              <a:gd name="connsiteX0" fmla="*/ 397368 w 9072181"/>
              <a:gd name="connsiteY0" fmla="*/ 1202620 h 4821625"/>
              <a:gd name="connsiteX1" fmla="*/ 397368 w 9072181"/>
              <a:gd name="connsiteY1" fmla="*/ 1504278 h 4821625"/>
              <a:gd name="connsiteX2" fmla="*/ 378514 w 9072181"/>
              <a:gd name="connsiteY2" fmla="*/ 3172822 h 4821625"/>
              <a:gd name="connsiteX3" fmla="*/ 5563256 w 9072181"/>
              <a:gd name="connsiteY3" fmla="*/ 4737671 h 4821625"/>
              <a:gd name="connsiteX4" fmla="*/ 9032320 w 9072181"/>
              <a:gd name="connsiteY4" fmla="*/ 476756 h 4821625"/>
              <a:gd name="connsiteX5" fmla="*/ 7137533 w 9072181"/>
              <a:gd name="connsiteY5" fmla="*/ 288220 h 482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2181" h="4821625">
                <a:moveTo>
                  <a:pt x="397368" y="1202620"/>
                </a:moveTo>
                <a:cubicBezTo>
                  <a:pt x="397368" y="1190836"/>
                  <a:pt x="400510" y="1175911"/>
                  <a:pt x="397368" y="1504278"/>
                </a:cubicBezTo>
                <a:cubicBezTo>
                  <a:pt x="394226" y="1832645"/>
                  <a:pt x="-482467" y="2633923"/>
                  <a:pt x="378514" y="3172822"/>
                </a:cubicBezTo>
                <a:cubicBezTo>
                  <a:pt x="1239495" y="3711721"/>
                  <a:pt x="4120955" y="5187015"/>
                  <a:pt x="5563256" y="4737671"/>
                </a:cubicBezTo>
                <a:cubicBezTo>
                  <a:pt x="7005557" y="4288327"/>
                  <a:pt x="8769941" y="1218331"/>
                  <a:pt x="9032320" y="476756"/>
                </a:cubicBezTo>
                <a:cubicBezTo>
                  <a:pt x="9294700" y="-264819"/>
                  <a:pt x="8216116" y="11700"/>
                  <a:pt x="7137533" y="288220"/>
                </a:cubicBezTo>
              </a:path>
            </a:pathLst>
          </a:custGeom>
          <a:noFill/>
          <a:ln w="342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40051D7-A516-488B-ACD5-5C8563038B1E}"/>
              </a:ext>
            </a:extLst>
          </p:cNvPr>
          <p:cNvSpPr/>
          <p:nvPr/>
        </p:nvSpPr>
        <p:spPr>
          <a:xfrm>
            <a:off x="1177765" y="2780907"/>
            <a:ext cx="360153" cy="570049"/>
          </a:xfrm>
          <a:prstGeom prst="rect">
            <a:avLst/>
          </a:prstGeom>
          <a:gradFill>
            <a:gsLst>
              <a:gs pos="1000">
                <a:schemeClr val="accent1">
                  <a:lumMod val="75000"/>
                  <a:alpha val="60000"/>
                </a:schemeClr>
              </a:gs>
              <a:gs pos="100000">
                <a:srgbClr val="FF0000"/>
              </a:gs>
              <a:gs pos="52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gonal Stripe 26">
            <a:extLst>
              <a:ext uri="{FF2B5EF4-FFF2-40B4-BE49-F238E27FC236}">
                <a16:creationId xmlns:a16="http://schemas.microsoft.com/office/drawing/2014/main" id="{770D3C2D-45BB-47EF-8DA0-9BDD58EDD3AA}"/>
              </a:ext>
            </a:extLst>
          </p:cNvPr>
          <p:cNvSpPr/>
          <p:nvPr/>
        </p:nvSpPr>
        <p:spPr>
          <a:xfrm rot="19293578">
            <a:off x="7430359" y="3217346"/>
            <a:ext cx="81667" cy="327901"/>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iagonal Stripe 31">
            <a:extLst>
              <a:ext uri="{FF2B5EF4-FFF2-40B4-BE49-F238E27FC236}">
                <a16:creationId xmlns:a16="http://schemas.microsoft.com/office/drawing/2014/main" id="{590EEC2F-17C7-452E-B400-07F4AF702208}"/>
              </a:ext>
            </a:extLst>
          </p:cNvPr>
          <p:cNvSpPr/>
          <p:nvPr/>
        </p:nvSpPr>
        <p:spPr>
          <a:xfrm rot="4128546">
            <a:off x="7681621" y="3388943"/>
            <a:ext cx="81667" cy="327901"/>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 name="Straight Arrow Connector 34">
            <a:extLst>
              <a:ext uri="{FF2B5EF4-FFF2-40B4-BE49-F238E27FC236}">
                <a16:creationId xmlns:a16="http://schemas.microsoft.com/office/drawing/2014/main" id="{9FA3E337-CCEB-4065-AC29-29FE9EDC3249}"/>
              </a:ext>
            </a:extLst>
          </p:cNvPr>
          <p:cNvCxnSpPr>
            <a:cxnSpLocks/>
          </p:cNvCxnSpPr>
          <p:nvPr/>
        </p:nvCxnSpPr>
        <p:spPr>
          <a:xfrm>
            <a:off x="6959300" y="3411313"/>
            <a:ext cx="463151" cy="507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86B9715-19D0-46D0-B2F3-6B7F70E37B54}"/>
              </a:ext>
            </a:extLst>
          </p:cNvPr>
          <p:cNvSpPr txBox="1"/>
          <p:nvPr/>
        </p:nvSpPr>
        <p:spPr>
          <a:xfrm>
            <a:off x="6490982" y="3161267"/>
            <a:ext cx="762387" cy="461665"/>
          </a:xfrm>
          <a:prstGeom prst="rect">
            <a:avLst/>
          </a:prstGeom>
          <a:noFill/>
        </p:spPr>
        <p:txBody>
          <a:bodyPr wrap="square" rtlCol="0">
            <a:spAutoFit/>
          </a:bodyPr>
          <a:lstStyle/>
          <a:p>
            <a:r>
              <a:rPr lang="en-US" sz="1200" dirty="0"/>
              <a:t>Mitral valve</a:t>
            </a:r>
          </a:p>
        </p:txBody>
      </p:sp>
      <p:sp>
        <p:nvSpPr>
          <p:cNvPr id="16" name="Freeform: Shape 15">
            <a:extLst>
              <a:ext uri="{FF2B5EF4-FFF2-40B4-BE49-F238E27FC236}">
                <a16:creationId xmlns:a16="http://schemas.microsoft.com/office/drawing/2014/main" id="{AB4C9AE3-9535-4EE0-BC50-9F11F815B121}"/>
              </a:ext>
            </a:extLst>
          </p:cNvPr>
          <p:cNvSpPr/>
          <p:nvPr/>
        </p:nvSpPr>
        <p:spPr>
          <a:xfrm>
            <a:off x="6003025" y="843173"/>
            <a:ext cx="4771812" cy="1834039"/>
          </a:xfrm>
          <a:custGeom>
            <a:avLst/>
            <a:gdLst>
              <a:gd name="connsiteX0" fmla="*/ 228093 w 4771812"/>
              <a:gd name="connsiteY0" fmla="*/ 1834039 h 1834039"/>
              <a:gd name="connsiteX1" fmla="*/ 218666 w 4771812"/>
              <a:gd name="connsiteY1" fmla="*/ 1381553 h 1834039"/>
              <a:gd name="connsiteX2" fmla="*/ 294080 w 4771812"/>
              <a:gd name="connsiteY2" fmla="*/ 278617 h 1834039"/>
              <a:gd name="connsiteX3" fmla="*/ 3942253 w 4771812"/>
              <a:gd name="connsiteY3" fmla="*/ 118361 h 1834039"/>
              <a:gd name="connsiteX4" fmla="*/ 4771812 w 4771812"/>
              <a:gd name="connsiteY4" fmla="*/ 1805759 h 183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1812" h="1834039">
                <a:moveTo>
                  <a:pt x="228093" y="1834039"/>
                </a:moveTo>
                <a:cubicBezTo>
                  <a:pt x="217880" y="1737414"/>
                  <a:pt x="207668" y="1640790"/>
                  <a:pt x="218666" y="1381553"/>
                </a:cubicBezTo>
                <a:cubicBezTo>
                  <a:pt x="229664" y="1122316"/>
                  <a:pt x="-326518" y="489149"/>
                  <a:pt x="294080" y="278617"/>
                </a:cubicBezTo>
                <a:cubicBezTo>
                  <a:pt x="914678" y="68085"/>
                  <a:pt x="3195964" y="-136163"/>
                  <a:pt x="3942253" y="118361"/>
                </a:cubicBezTo>
                <a:cubicBezTo>
                  <a:pt x="4688542" y="372885"/>
                  <a:pt x="4688542" y="1596798"/>
                  <a:pt x="4771812" y="1805759"/>
                </a:cubicBezTo>
              </a:path>
            </a:pathLst>
          </a:custGeom>
          <a:noFill/>
          <a:ln w="342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1854B92-8443-4D80-BA56-508D868DEA35}"/>
              </a:ext>
            </a:extLst>
          </p:cNvPr>
          <p:cNvSpPr/>
          <p:nvPr/>
        </p:nvSpPr>
        <p:spPr>
          <a:xfrm>
            <a:off x="10582651" y="2589841"/>
            <a:ext cx="380800" cy="1377961"/>
          </a:xfrm>
          <a:prstGeom prst="rect">
            <a:avLst/>
          </a:prstGeom>
          <a:gradFill>
            <a:gsLst>
              <a:gs pos="0">
                <a:srgbClr val="C00000">
                  <a:alpha val="55000"/>
                </a:srgbClr>
              </a:gs>
              <a:gs pos="74000">
                <a:schemeClr val="accent1">
                  <a:lumMod val="45000"/>
                  <a:lumOff val="55000"/>
                </a:schemeClr>
              </a:gs>
              <a:gs pos="83000">
                <a:schemeClr val="accent1">
                  <a:lumMod val="45000"/>
                  <a:lumOff val="55000"/>
                </a:schemeClr>
              </a:gs>
              <a:gs pos="100000">
                <a:schemeClr val="accent1">
                  <a:lumMod val="75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75DD04B-FAA7-444F-AE0D-3F0EE3D60DBE}"/>
              </a:ext>
            </a:extLst>
          </p:cNvPr>
          <p:cNvSpPr/>
          <p:nvPr/>
        </p:nvSpPr>
        <p:spPr>
          <a:xfrm>
            <a:off x="6062344" y="2574955"/>
            <a:ext cx="356077" cy="16535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9">
            <p14:nvContentPartPr>
              <p14:cNvPr id="39" name="Ink 38">
                <a:extLst>
                  <a:ext uri="{FF2B5EF4-FFF2-40B4-BE49-F238E27FC236}">
                    <a16:creationId xmlns:a16="http://schemas.microsoft.com/office/drawing/2014/main" id="{83B0F298-0F9B-49C3-9A2C-50B569D3369F}"/>
                  </a:ext>
                </a:extLst>
              </p14:cNvPr>
              <p14:cNvContentPartPr/>
              <p14:nvPr/>
            </p14:nvContentPartPr>
            <p14:xfrm>
              <a:off x="6155317" y="2662185"/>
              <a:ext cx="96840" cy="61920"/>
            </p14:xfrm>
          </p:contentPart>
        </mc:Choice>
        <mc:Fallback xmlns="">
          <p:pic>
            <p:nvPicPr>
              <p:cNvPr id="39" name="Ink 38">
                <a:extLst>
                  <a:ext uri="{FF2B5EF4-FFF2-40B4-BE49-F238E27FC236}">
                    <a16:creationId xmlns:a16="http://schemas.microsoft.com/office/drawing/2014/main" id="{83B0F298-0F9B-49C3-9A2C-50B569D3369F}"/>
                  </a:ext>
                </a:extLst>
              </p:cNvPr>
              <p:cNvPicPr/>
              <p:nvPr/>
            </p:nvPicPr>
            <p:blipFill>
              <a:blip r:embed="rId10"/>
              <a:stretch>
                <a:fillRect/>
              </a:stretch>
            </p:blipFill>
            <p:spPr>
              <a:xfrm>
                <a:off x="6146317" y="2653185"/>
                <a:ext cx="114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0" name="Ink 39">
                <a:extLst>
                  <a:ext uri="{FF2B5EF4-FFF2-40B4-BE49-F238E27FC236}">
                    <a16:creationId xmlns:a16="http://schemas.microsoft.com/office/drawing/2014/main" id="{151B28FF-BCEB-497D-A0CF-3BD80B383590}"/>
                  </a:ext>
                </a:extLst>
              </p14:cNvPr>
              <p14:cNvContentPartPr/>
              <p14:nvPr/>
            </p14:nvContentPartPr>
            <p14:xfrm>
              <a:off x="6249637" y="2594505"/>
              <a:ext cx="360" cy="45000"/>
            </p14:xfrm>
          </p:contentPart>
        </mc:Choice>
        <mc:Fallback xmlns="">
          <p:pic>
            <p:nvPicPr>
              <p:cNvPr id="40" name="Ink 39">
                <a:extLst>
                  <a:ext uri="{FF2B5EF4-FFF2-40B4-BE49-F238E27FC236}">
                    <a16:creationId xmlns:a16="http://schemas.microsoft.com/office/drawing/2014/main" id="{151B28FF-BCEB-497D-A0CF-3BD80B383590}"/>
                  </a:ext>
                </a:extLst>
              </p:cNvPr>
              <p:cNvPicPr/>
              <p:nvPr/>
            </p:nvPicPr>
            <p:blipFill>
              <a:blip r:embed="rId12"/>
              <a:stretch>
                <a:fillRect/>
              </a:stretch>
            </p:blipFill>
            <p:spPr>
              <a:xfrm>
                <a:off x="6240997" y="2585865"/>
                <a:ext cx="18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 name="Ink 40">
                <a:extLst>
                  <a:ext uri="{FF2B5EF4-FFF2-40B4-BE49-F238E27FC236}">
                    <a16:creationId xmlns:a16="http://schemas.microsoft.com/office/drawing/2014/main" id="{43FC0693-46D0-49D5-93C3-B4CFD1BA2967}"/>
                  </a:ext>
                </a:extLst>
              </p14:cNvPr>
              <p14:cNvContentPartPr/>
              <p14:nvPr/>
            </p14:nvContentPartPr>
            <p14:xfrm>
              <a:off x="6249637" y="2667225"/>
              <a:ext cx="125280" cy="48600"/>
            </p14:xfrm>
          </p:contentPart>
        </mc:Choice>
        <mc:Fallback xmlns="">
          <p:pic>
            <p:nvPicPr>
              <p:cNvPr id="41" name="Ink 40">
                <a:extLst>
                  <a:ext uri="{FF2B5EF4-FFF2-40B4-BE49-F238E27FC236}">
                    <a16:creationId xmlns:a16="http://schemas.microsoft.com/office/drawing/2014/main" id="{43FC0693-46D0-49D5-93C3-B4CFD1BA2967}"/>
                  </a:ext>
                </a:extLst>
              </p:cNvPr>
              <p:cNvPicPr/>
              <p:nvPr/>
            </p:nvPicPr>
            <p:blipFill>
              <a:blip r:embed="rId14"/>
              <a:stretch>
                <a:fillRect/>
              </a:stretch>
            </p:blipFill>
            <p:spPr>
              <a:xfrm>
                <a:off x="6240997" y="2658585"/>
                <a:ext cx="142920" cy="66240"/>
              </a:xfrm>
              <a:prstGeom prst="rect">
                <a:avLst/>
              </a:prstGeom>
            </p:spPr>
          </p:pic>
        </mc:Fallback>
      </mc:AlternateContent>
      <p:sp>
        <p:nvSpPr>
          <p:cNvPr id="42" name="TextBox 41">
            <a:extLst>
              <a:ext uri="{FF2B5EF4-FFF2-40B4-BE49-F238E27FC236}">
                <a16:creationId xmlns:a16="http://schemas.microsoft.com/office/drawing/2014/main" id="{72C15326-6464-4F83-A88B-DAF7075444AA}"/>
              </a:ext>
            </a:extLst>
          </p:cNvPr>
          <p:cNvSpPr txBox="1"/>
          <p:nvPr/>
        </p:nvSpPr>
        <p:spPr>
          <a:xfrm>
            <a:off x="6249637" y="2975291"/>
            <a:ext cx="1568826" cy="246221"/>
          </a:xfrm>
          <a:prstGeom prst="rect">
            <a:avLst/>
          </a:prstGeom>
          <a:noFill/>
        </p:spPr>
        <p:txBody>
          <a:bodyPr wrap="square" rtlCol="0">
            <a:spAutoFit/>
          </a:bodyPr>
          <a:lstStyle/>
          <a:p>
            <a:r>
              <a:rPr lang="en-US" sz="1000" b="1" dirty="0"/>
              <a:t>Aortic valve</a:t>
            </a:r>
          </a:p>
        </p:txBody>
      </p:sp>
      <p:cxnSp>
        <p:nvCxnSpPr>
          <p:cNvPr id="44" name="Straight Arrow Connector 43">
            <a:extLst>
              <a:ext uri="{FF2B5EF4-FFF2-40B4-BE49-F238E27FC236}">
                <a16:creationId xmlns:a16="http://schemas.microsoft.com/office/drawing/2014/main" id="{C6204433-47CF-48FB-A989-2E467132353D}"/>
              </a:ext>
            </a:extLst>
          </p:cNvPr>
          <p:cNvCxnSpPr>
            <a:cxnSpLocks/>
          </p:cNvCxnSpPr>
          <p:nvPr/>
        </p:nvCxnSpPr>
        <p:spPr>
          <a:xfrm flipH="1" flipV="1">
            <a:off x="6239826" y="2759858"/>
            <a:ext cx="135091" cy="2623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F9641221-A80F-47BF-8A26-0232918CD6C5}"/>
              </a:ext>
            </a:extLst>
          </p:cNvPr>
          <p:cNvSpPr txBox="1"/>
          <p:nvPr/>
        </p:nvSpPr>
        <p:spPr>
          <a:xfrm>
            <a:off x="4009620" y="2940618"/>
            <a:ext cx="1016811" cy="461665"/>
          </a:xfrm>
          <a:prstGeom prst="rect">
            <a:avLst/>
          </a:prstGeom>
          <a:noFill/>
          <a:ln>
            <a:noFill/>
          </a:ln>
        </p:spPr>
        <p:txBody>
          <a:bodyPr wrap="square" rtlCol="0">
            <a:spAutoFit/>
          </a:bodyPr>
          <a:lstStyle/>
          <a:p>
            <a:r>
              <a:rPr lang="en-US" sz="1200" dirty="0"/>
              <a:t>Tricuspid valve</a:t>
            </a:r>
          </a:p>
        </p:txBody>
      </p:sp>
      <p:sp>
        <p:nvSpPr>
          <p:cNvPr id="47" name="TextBox 46">
            <a:extLst>
              <a:ext uri="{FF2B5EF4-FFF2-40B4-BE49-F238E27FC236}">
                <a16:creationId xmlns:a16="http://schemas.microsoft.com/office/drawing/2014/main" id="{FB48B03E-FC73-40CB-8D12-C8753266E7EA}"/>
              </a:ext>
            </a:extLst>
          </p:cNvPr>
          <p:cNvSpPr txBox="1"/>
          <p:nvPr/>
        </p:nvSpPr>
        <p:spPr>
          <a:xfrm>
            <a:off x="5382617" y="2541914"/>
            <a:ext cx="762107" cy="400110"/>
          </a:xfrm>
          <a:prstGeom prst="rect">
            <a:avLst/>
          </a:prstGeom>
          <a:noFill/>
        </p:spPr>
        <p:txBody>
          <a:bodyPr wrap="square" rtlCol="0">
            <a:spAutoFit/>
          </a:bodyPr>
          <a:lstStyle/>
          <a:p>
            <a:r>
              <a:rPr lang="en-US" sz="1000" dirty="0"/>
              <a:t>Pulmonary valve</a:t>
            </a:r>
          </a:p>
        </p:txBody>
      </p:sp>
      <p:pic>
        <p:nvPicPr>
          <p:cNvPr id="48" name="Picture 47" descr="Logo&#10;&#10;Description automatically generated">
            <a:extLst>
              <a:ext uri="{FF2B5EF4-FFF2-40B4-BE49-F238E27FC236}">
                <a16:creationId xmlns:a16="http://schemas.microsoft.com/office/drawing/2014/main" id="{5F80916F-EB7E-4678-8C53-06BEA912F6AD}"/>
              </a:ext>
            </a:extLst>
          </p:cNvPr>
          <p:cNvPicPr>
            <a:picLocks noChangeAspect="1"/>
          </p:cNvPicPr>
          <p:nvPr/>
        </p:nvPicPr>
        <p:blipFill>
          <a:blip r:embed="rId15"/>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933229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Heart outline">
            <a:extLst>
              <a:ext uri="{FF2B5EF4-FFF2-40B4-BE49-F238E27FC236}">
                <a16:creationId xmlns:a16="http://schemas.microsoft.com/office/drawing/2014/main" id="{A94BEA07-C9A5-4BBE-BC16-0F7D950FC8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2400" y="244872"/>
            <a:ext cx="7140804" cy="7140804"/>
          </a:xfrm>
          <a:prstGeom prst="rect">
            <a:avLst/>
          </a:prstGeom>
        </p:spPr>
      </p:pic>
      <p:cxnSp>
        <p:nvCxnSpPr>
          <p:cNvPr id="22" name="Straight Connector 21">
            <a:extLst>
              <a:ext uri="{FF2B5EF4-FFF2-40B4-BE49-F238E27FC236}">
                <a16:creationId xmlns:a16="http://schemas.microsoft.com/office/drawing/2014/main" id="{234C8EF9-4F5D-4442-A32B-B0F56D0FD05D}"/>
              </a:ext>
            </a:extLst>
          </p:cNvPr>
          <p:cNvCxnSpPr>
            <a:cxnSpLocks/>
          </p:cNvCxnSpPr>
          <p:nvPr/>
        </p:nvCxnSpPr>
        <p:spPr>
          <a:xfrm flipV="1">
            <a:off x="5049152" y="2256802"/>
            <a:ext cx="784114" cy="634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A7C1F665-9BC0-4206-B163-4F722CA306B5}"/>
              </a:ext>
            </a:extLst>
          </p:cNvPr>
          <p:cNvSpPr/>
          <p:nvPr/>
        </p:nvSpPr>
        <p:spPr>
          <a:xfrm>
            <a:off x="1354720" y="1133128"/>
            <a:ext cx="4846820" cy="1647779"/>
          </a:xfrm>
          <a:custGeom>
            <a:avLst/>
            <a:gdLst>
              <a:gd name="connsiteX0" fmla="*/ 4508752 w 4846820"/>
              <a:gd name="connsiteY0" fmla="*/ 1289561 h 1647779"/>
              <a:gd name="connsiteX1" fmla="*/ 4650154 w 4846820"/>
              <a:gd name="connsiteY1" fmla="*/ 262039 h 1647779"/>
              <a:gd name="connsiteX2" fmla="*/ 2170905 w 4846820"/>
              <a:gd name="connsiteY2" fmla="*/ 35796 h 1647779"/>
              <a:gd name="connsiteX3" fmla="*/ 210129 w 4846820"/>
              <a:gd name="connsiteY3" fmla="*/ 855928 h 1647779"/>
              <a:gd name="connsiteX4" fmla="*/ 40447 w 4846820"/>
              <a:gd name="connsiteY4" fmla="*/ 1647779 h 16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820" h="1647779">
                <a:moveTo>
                  <a:pt x="4508752" y="1289561"/>
                </a:moveTo>
                <a:cubicBezTo>
                  <a:pt x="4774273" y="880280"/>
                  <a:pt x="5039795" y="471000"/>
                  <a:pt x="4650154" y="262039"/>
                </a:cubicBezTo>
                <a:cubicBezTo>
                  <a:pt x="4260513" y="53078"/>
                  <a:pt x="2910909" y="-63186"/>
                  <a:pt x="2170905" y="35796"/>
                </a:cubicBezTo>
                <a:cubicBezTo>
                  <a:pt x="1430901" y="134777"/>
                  <a:pt x="565205" y="587264"/>
                  <a:pt x="210129" y="855928"/>
                </a:cubicBezTo>
                <a:cubicBezTo>
                  <a:pt x="-144947" y="1124592"/>
                  <a:pt x="62443" y="1540942"/>
                  <a:pt x="40447" y="1647779"/>
                </a:cubicBezTo>
              </a:path>
            </a:pathLst>
          </a:custGeom>
          <a:noFill/>
          <a:ln w="342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963C4D-99FA-4533-9145-DA742833FA11}"/>
              </a:ext>
            </a:extLst>
          </p:cNvPr>
          <p:cNvSpPr>
            <a:spLocks noGrp="1"/>
          </p:cNvSpPr>
          <p:nvPr>
            <p:ph type="title"/>
          </p:nvPr>
        </p:nvSpPr>
        <p:spPr>
          <a:xfrm>
            <a:off x="842639" y="61018"/>
            <a:ext cx="10515600" cy="690677"/>
          </a:xfrm>
        </p:spPr>
        <p:txBody>
          <a:bodyPr>
            <a:noAutofit/>
          </a:bodyPr>
          <a:lstStyle/>
          <a:p>
            <a:r>
              <a:rPr lang="en-US" sz="2000" dirty="0"/>
              <a:t>Step 12: After the oxygen is used up, the blood must return to the heart to be pumped back to the lungs. Draw the </a:t>
            </a:r>
            <a:r>
              <a:rPr lang="en-US" sz="2000" b="1" dirty="0"/>
              <a:t>vena cava </a:t>
            </a:r>
            <a:r>
              <a:rPr lang="en-US" sz="2000" dirty="0"/>
              <a:t>(systemic veins) that return the blood from the body to the right atrium.</a:t>
            </a:r>
          </a:p>
        </p:txBody>
      </p:sp>
      <p:pic>
        <p:nvPicPr>
          <p:cNvPr id="7" name="Graphic 6" descr="Lungs with solid fill">
            <a:extLst>
              <a:ext uri="{FF2B5EF4-FFF2-40B4-BE49-F238E27FC236}">
                <a16:creationId xmlns:a16="http://schemas.microsoft.com/office/drawing/2014/main" id="{EE57385D-97B6-43E1-B4BC-2DE2E1B620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5101" y="2330612"/>
            <a:ext cx="1340963" cy="1340963"/>
          </a:xfrm>
          <a:prstGeom prst="rect">
            <a:avLst/>
          </a:prstGeom>
        </p:spPr>
      </p:pic>
      <p:pic>
        <p:nvPicPr>
          <p:cNvPr id="9" name="Graphic 8" descr="Skeleton with solid fill">
            <a:extLst>
              <a:ext uri="{FF2B5EF4-FFF2-40B4-BE49-F238E27FC236}">
                <a16:creationId xmlns:a16="http://schemas.microsoft.com/office/drawing/2014/main" id="{72F09322-9C7C-4E40-B484-6063086E02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96657" y="2602625"/>
            <a:ext cx="1380242" cy="1380242"/>
          </a:xfrm>
          <a:prstGeom prst="rect">
            <a:avLst/>
          </a:prstGeom>
        </p:spPr>
      </p:pic>
      <p:sp>
        <p:nvSpPr>
          <p:cNvPr id="3" name="TextBox 2">
            <a:extLst>
              <a:ext uri="{FF2B5EF4-FFF2-40B4-BE49-F238E27FC236}">
                <a16:creationId xmlns:a16="http://schemas.microsoft.com/office/drawing/2014/main" id="{328E5558-D650-46AA-8F9F-7F6CC03D4031}"/>
              </a:ext>
            </a:extLst>
          </p:cNvPr>
          <p:cNvSpPr txBox="1"/>
          <p:nvPr/>
        </p:nvSpPr>
        <p:spPr>
          <a:xfrm>
            <a:off x="1426030" y="3580148"/>
            <a:ext cx="1026779" cy="430887"/>
          </a:xfrm>
          <a:prstGeom prst="rect">
            <a:avLst/>
          </a:prstGeom>
          <a:noFill/>
        </p:spPr>
        <p:txBody>
          <a:bodyPr wrap="square" rtlCol="0">
            <a:spAutoFit/>
          </a:bodyPr>
          <a:lstStyle/>
          <a:p>
            <a:r>
              <a:rPr lang="en-US" sz="1100" dirty="0"/>
              <a:t>Pulmonary circulation</a:t>
            </a:r>
          </a:p>
        </p:txBody>
      </p:sp>
      <p:sp>
        <p:nvSpPr>
          <p:cNvPr id="8" name="TextBox 7">
            <a:extLst>
              <a:ext uri="{FF2B5EF4-FFF2-40B4-BE49-F238E27FC236}">
                <a16:creationId xmlns:a16="http://schemas.microsoft.com/office/drawing/2014/main" id="{093EC0B3-D103-48FE-A627-8D00251B59A8}"/>
              </a:ext>
            </a:extLst>
          </p:cNvPr>
          <p:cNvSpPr txBox="1"/>
          <p:nvPr/>
        </p:nvSpPr>
        <p:spPr>
          <a:xfrm>
            <a:off x="11136763" y="3177835"/>
            <a:ext cx="847380" cy="430887"/>
          </a:xfrm>
          <a:prstGeom prst="rect">
            <a:avLst/>
          </a:prstGeom>
          <a:noFill/>
        </p:spPr>
        <p:txBody>
          <a:bodyPr wrap="square" rtlCol="0">
            <a:spAutoFit/>
          </a:bodyPr>
          <a:lstStyle/>
          <a:p>
            <a:r>
              <a:rPr lang="en-US" sz="1100" dirty="0"/>
              <a:t>Systemic circulation</a:t>
            </a:r>
          </a:p>
        </p:txBody>
      </p:sp>
      <p:sp>
        <p:nvSpPr>
          <p:cNvPr id="4" name="TextBox 3">
            <a:extLst>
              <a:ext uri="{FF2B5EF4-FFF2-40B4-BE49-F238E27FC236}">
                <a16:creationId xmlns:a16="http://schemas.microsoft.com/office/drawing/2014/main" id="{3AF25253-82DE-4B35-BCDB-1B491E2C0727}"/>
              </a:ext>
            </a:extLst>
          </p:cNvPr>
          <p:cNvSpPr txBox="1"/>
          <p:nvPr/>
        </p:nvSpPr>
        <p:spPr>
          <a:xfrm>
            <a:off x="4326903" y="1912273"/>
            <a:ext cx="914400" cy="246221"/>
          </a:xfrm>
          <a:prstGeom prst="rect">
            <a:avLst/>
          </a:prstGeom>
          <a:noFill/>
        </p:spPr>
        <p:txBody>
          <a:bodyPr wrap="square" rtlCol="0">
            <a:spAutoFit/>
          </a:bodyPr>
          <a:lstStyle/>
          <a:p>
            <a:r>
              <a:rPr lang="en-US" sz="1000" dirty="0">
                <a:solidFill>
                  <a:schemeClr val="accent1"/>
                </a:solidFill>
              </a:rPr>
              <a:t>Right Atrium</a:t>
            </a:r>
          </a:p>
        </p:txBody>
      </p:sp>
      <p:sp>
        <p:nvSpPr>
          <p:cNvPr id="12" name="TextBox 11">
            <a:extLst>
              <a:ext uri="{FF2B5EF4-FFF2-40B4-BE49-F238E27FC236}">
                <a16:creationId xmlns:a16="http://schemas.microsoft.com/office/drawing/2014/main" id="{9C220300-E5E5-42A3-87A5-F0EE7785AFCE}"/>
              </a:ext>
            </a:extLst>
          </p:cNvPr>
          <p:cNvSpPr txBox="1"/>
          <p:nvPr/>
        </p:nvSpPr>
        <p:spPr>
          <a:xfrm>
            <a:off x="6824457" y="2035383"/>
            <a:ext cx="914400" cy="246221"/>
          </a:xfrm>
          <a:prstGeom prst="rect">
            <a:avLst/>
          </a:prstGeom>
          <a:noFill/>
        </p:spPr>
        <p:txBody>
          <a:bodyPr wrap="square" rtlCol="0">
            <a:spAutoFit/>
          </a:bodyPr>
          <a:lstStyle/>
          <a:p>
            <a:r>
              <a:rPr lang="en-US" sz="1000" dirty="0"/>
              <a:t>Left Atrium</a:t>
            </a:r>
          </a:p>
        </p:txBody>
      </p:sp>
      <p:sp>
        <p:nvSpPr>
          <p:cNvPr id="13" name="TextBox 12">
            <a:extLst>
              <a:ext uri="{FF2B5EF4-FFF2-40B4-BE49-F238E27FC236}">
                <a16:creationId xmlns:a16="http://schemas.microsoft.com/office/drawing/2014/main" id="{DF9C9128-75AE-4E9A-999C-E30C8A945AD6}"/>
              </a:ext>
            </a:extLst>
          </p:cNvPr>
          <p:cNvSpPr txBox="1"/>
          <p:nvPr/>
        </p:nvSpPr>
        <p:spPr>
          <a:xfrm rot="2763857">
            <a:off x="4600890" y="4884078"/>
            <a:ext cx="1131764" cy="246221"/>
          </a:xfrm>
          <a:prstGeom prst="rect">
            <a:avLst/>
          </a:prstGeom>
          <a:noFill/>
        </p:spPr>
        <p:txBody>
          <a:bodyPr wrap="square" rtlCol="0">
            <a:spAutoFit/>
          </a:bodyPr>
          <a:lstStyle/>
          <a:p>
            <a:r>
              <a:rPr lang="en-US" sz="1000" dirty="0">
                <a:solidFill>
                  <a:schemeClr val="accent1"/>
                </a:solidFill>
              </a:rPr>
              <a:t>Right Ventricle</a:t>
            </a:r>
          </a:p>
        </p:txBody>
      </p:sp>
      <p:sp>
        <p:nvSpPr>
          <p:cNvPr id="14" name="TextBox 13">
            <a:extLst>
              <a:ext uri="{FF2B5EF4-FFF2-40B4-BE49-F238E27FC236}">
                <a16:creationId xmlns:a16="http://schemas.microsoft.com/office/drawing/2014/main" id="{AD67C031-FC1F-47A4-B73A-7BD0CB102F86}"/>
              </a:ext>
            </a:extLst>
          </p:cNvPr>
          <p:cNvSpPr txBox="1"/>
          <p:nvPr/>
        </p:nvSpPr>
        <p:spPr>
          <a:xfrm rot="18817293">
            <a:off x="6625283" y="4870863"/>
            <a:ext cx="1065055" cy="246221"/>
          </a:xfrm>
          <a:prstGeom prst="rect">
            <a:avLst/>
          </a:prstGeom>
          <a:noFill/>
        </p:spPr>
        <p:txBody>
          <a:bodyPr wrap="square" rtlCol="0">
            <a:spAutoFit/>
          </a:bodyPr>
          <a:lstStyle/>
          <a:p>
            <a:r>
              <a:rPr lang="en-US" sz="1000" dirty="0"/>
              <a:t>Left Ventricle</a:t>
            </a:r>
          </a:p>
        </p:txBody>
      </p:sp>
      <p:cxnSp>
        <p:nvCxnSpPr>
          <p:cNvPr id="17" name="Straight Connector 16">
            <a:extLst>
              <a:ext uri="{FF2B5EF4-FFF2-40B4-BE49-F238E27FC236}">
                <a16:creationId xmlns:a16="http://schemas.microsoft.com/office/drawing/2014/main" id="{00040276-E507-4449-AA0E-9EB186F9E172}"/>
              </a:ext>
            </a:extLst>
          </p:cNvPr>
          <p:cNvCxnSpPr/>
          <p:nvPr/>
        </p:nvCxnSpPr>
        <p:spPr>
          <a:xfrm>
            <a:off x="6096000" y="2688167"/>
            <a:ext cx="8878" cy="34863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CB4F17C-1C9B-4F64-BD80-54BA3BED9685}"/>
              </a:ext>
            </a:extLst>
          </p:cNvPr>
          <p:cNvCxnSpPr>
            <a:cxnSpLocks/>
          </p:cNvCxnSpPr>
          <p:nvPr/>
        </p:nvCxnSpPr>
        <p:spPr>
          <a:xfrm flipV="1">
            <a:off x="3968389" y="3350956"/>
            <a:ext cx="599431" cy="46431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0F3216-9904-4EE6-8AAA-F172C297D370}"/>
              </a:ext>
            </a:extLst>
          </p:cNvPr>
          <p:cNvCxnSpPr>
            <a:cxnSpLocks/>
          </p:cNvCxnSpPr>
          <p:nvPr/>
        </p:nvCxnSpPr>
        <p:spPr>
          <a:xfrm>
            <a:off x="6358735" y="2372369"/>
            <a:ext cx="1030790" cy="87987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E1B4B24-490C-4910-9BBA-9854F2C1DAED}"/>
              </a:ext>
            </a:extLst>
          </p:cNvPr>
          <p:cNvCxnSpPr>
            <a:cxnSpLocks/>
          </p:cNvCxnSpPr>
          <p:nvPr/>
        </p:nvCxnSpPr>
        <p:spPr>
          <a:xfrm>
            <a:off x="7871381" y="3497344"/>
            <a:ext cx="395926" cy="31793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iagonal Stripe 5">
            <a:extLst>
              <a:ext uri="{FF2B5EF4-FFF2-40B4-BE49-F238E27FC236}">
                <a16:creationId xmlns:a16="http://schemas.microsoft.com/office/drawing/2014/main" id="{C12206BC-504B-448E-A201-7CD6D76592B5}"/>
              </a:ext>
            </a:extLst>
          </p:cNvPr>
          <p:cNvSpPr/>
          <p:nvPr/>
        </p:nvSpPr>
        <p:spPr>
          <a:xfrm>
            <a:off x="4946166" y="2841405"/>
            <a:ext cx="153276" cy="442559"/>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iagonal Stripe 9">
            <a:extLst>
              <a:ext uri="{FF2B5EF4-FFF2-40B4-BE49-F238E27FC236}">
                <a16:creationId xmlns:a16="http://schemas.microsoft.com/office/drawing/2014/main" id="{C9E9D11C-45AC-4D17-B54E-EC04A32DBB7E}"/>
              </a:ext>
            </a:extLst>
          </p:cNvPr>
          <p:cNvSpPr/>
          <p:nvPr/>
        </p:nvSpPr>
        <p:spPr>
          <a:xfrm rot="20137482" flipV="1">
            <a:off x="4544914" y="3234533"/>
            <a:ext cx="334070" cy="13138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35AF88ED-64E6-4FA2-83DA-D73FA1BBEAA7}"/>
              </a:ext>
            </a:extLst>
          </p:cNvPr>
          <p:cNvSpPr/>
          <p:nvPr/>
        </p:nvSpPr>
        <p:spPr>
          <a:xfrm>
            <a:off x="5655970" y="2275776"/>
            <a:ext cx="434484" cy="29250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AD63925F-F0B1-4596-A7DB-2F086BF16C0C}"/>
              </a:ext>
            </a:extLst>
          </p:cNvPr>
          <p:cNvCxnSpPr>
            <a:cxnSpLocks/>
            <a:stCxn id="15" idx="4"/>
          </p:cNvCxnSpPr>
          <p:nvPr/>
        </p:nvCxnSpPr>
        <p:spPr>
          <a:xfrm flipH="1" flipV="1">
            <a:off x="5872109" y="2422028"/>
            <a:ext cx="1103" cy="146253"/>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F584CE6-E8C1-40B3-A7AF-1462EB06C4B3}"/>
              </a:ext>
            </a:extLst>
          </p:cNvPr>
          <p:cNvCxnSpPr>
            <a:cxnSpLocks/>
            <a:endCxn id="15" idx="7"/>
          </p:cNvCxnSpPr>
          <p:nvPr/>
        </p:nvCxnSpPr>
        <p:spPr>
          <a:xfrm flipV="1">
            <a:off x="5880986" y="2318612"/>
            <a:ext cx="145839" cy="103416"/>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D7E2E5C6-EA9D-4114-9E5D-3295EC986AF2}"/>
              </a:ext>
            </a:extLst>
          </p:cNvPr>
          <p:cNvCxnSpPr>
            <a:cxnSpLocks/>
            <a:stCxn id="15" idx="1"/>
          </p:cNvCxnSpPr>
          <p:nvPr/>
        </p:nvCxnSpPr>
        <p:spPr>
          <a:xfrm>
            <a:off x="5719599" y="2318612"/>
            <a:ext cx="169892" cy="120164"/>
          </a:xfrm>
          <a:prstGeom prst="line">
            <a:avLst/>
          </a:prstGeom>
        </p:spPr>
        <p:style>
          <a:lnRef idx="1">
            <a:schemeClr val="dk1"/>
          </a:lnRef>
          <a:fillRef idx="0">
            <a:schemeClr val="dk1"/>
          </a:fillRef>
          <a:effectRef idx="0">
            <a:schemeClr val="dk1"/>
          </a:effectRef>
          <a:fontRef idx="minor">
            <a:schemeClr val="tx1"/>
          </a:fontRef>
        </p:style>
      </p:cxnSp>
      <p:sp>
        <p:nvSpPr>
          <p:cNvPr id="25" name="Freeform: Shape 24">
            <a:extLst>
              <a:ext uri="{FF2B5EF4-FFF2-40B4-BE49-F238E27FC236}">
                <a16:creationId xmlns:a16="http://schemas.microsoft.com/office/drawing/2014/main" id="{92E97633-63B4-462A-97FE-FFF931B3D145}"/>
              </a:ext>
            </a:extLst>
          </p:cNvPr>
          <p:cNvSpPr/>
          <p:nvPr/>
        </p:nvSpPr>
        <p:spPr>
          <a:xfrm>
            <a:off x="960092" y="1832811"/>
            <a:ext cx="9072181" cy="4821625"/>
          </a:xfrm>
          <a:custGeom>
            <a:avLst/>
            <a:gdLst>
              <a:gd name="connsiteX0" fmla="*/ 397368 w 9072181"/>
              <a:gd name="connsiteY0" fmla="*/ 1202620 h 4821625"/>
              <a:gd name="connsiteX1" fmla="*/ 397368 w 9072181"/>
              <a:gd name="connsiteY1" fmla="*/ 1504278 h 4821625"/>
              <a:gd name="connsiteX2" fmla="*/ 378514 w 9072181"/>
              <a:gd name="connsiteY2" fmla="*/ 3172822 h 4821625"/>
              <a:gd name="connsiteX3" fmla="*/ 5563256 w 9072181"/>
              <a:gd name="connsiteY3" fmla="*/ 4737671 h 4821625"/>
              <a:gd name="connsiteX4" fmla="*/ 9032320 w 9072181"/>
              <a:gd name="connsiteY4" fmla="*/ 476756 h 4821625"/>
              <a:gd name="connsiteX5" fmla="*/ 7137533 w 9072181"/>
              <a:gd name="connsiteY5" fmla="*/ 288220 h 482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2181" h="4821625">
                <a:moveTo>
                  <a:pt x="397368" y="1202620"/>
                </a:moveTo>
                <a:cubicBezTo>
                  <a:pt x="397368" y="1190836"/>
                  <a:pt x="400510" y="1175911"/>
                  <a:pt x="397368" y="1504278"/>
                </a:cubicBezTo>
                <a:cubicBezTo>
                  <a:pt x="394226" y="1832645"/>
                  <a:pt x="-482467" y="2633923"/>
                  <a:pt x="378514" y="3172822"/>
                </a:cubicBezTo>
                <a:cubicBezTo>
                  <a:pt x="1239495" y="3711721"/>
                  <a:pt x="4120955" y="5187015"/>
                  <a:pt x="5563256" y="4737671"/>
                </a:cubicBezTo>
                <a:cubicBezTo>
                  <a:pt x="7005557" y="4288327"/>
                  <a:pt x="8769941" y="1218331"/>
                  <a:pt x="9032320" y="476756"/>
                </a:cubicBezTo>
                <a:cubicBezTo>
                  <a:pt x="9294700" y="-264819"/>
                  <a:pt x="8216116" y="11700"/>
                  <a:pt x="7137533" y="288220"/>
                </a:cubicBezTo>
              </a:path>
            </a:pathLst>
          </a:custGeom>
          <a:noFill/>
          <a:ln w="342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40051D7-A516-488B-ACD5-5C8563038B1E}"/>
              </a:ext>
            </a:extLst>
          </p:cNvPr>
          <p:cNvSpPr/>
          <p:nvPr/>
        </p:nvSpPr>
        <p:spPr>
          <a:xfrm>
            <a:off x="1177765" y="2780907"/>
            <a:ext cx="360153" cy="570049"/>
          </a:xfrm>
          <a:prstGeom prst="rect">
            <a:avLst/>
          </a:prstGeom>
          <a:gradFill>
            <a:gsLst>
              <a:gs pos="1000">
                <a:schemeClr val="accent1">
                  <a:lumMod val="75000"/>
                  <a:alpha val="60000"/>
                </a:schemeClr>
              </a:gs>
              <a:gs pos="100000">
                <a:srgbClr val="FF0000"/>
              </a:gs>
              <a:gs pos="52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gonal Stripe 26">
            <a:extLst>
              <a:ext uri="{FF2B5EF4-FFF2-40B4-BE49-F238E27FC236}">
                <a16:creationId xmlns:a16="http://schemas.microsoft.com/office/drawing/2014/main" id="{770D3C2D-45BB-47EF-8DA0-9BDD58EDD3AA}"/>
              </a:ext>
            </a:extLst>
          </p:cNvPr>
          <p:cNvSpPr/>
          <p:nvPr/>
        </p:nvSpPr>
        <p:spPr>
          <a:xfrm rot="19293578">
            <a:off x="7430359" y="3217346"/>
            <a:ext cx="81667" cy="327901"/>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iagonal Stripe 31">
            <a:extLst>
              <a:ext uri="{FF2B5EF4-FFF2-40B4-BE49-F238E27FC236}">
                <a16:creationId xmlns:a16="http://schemas.microsoft.com/office/drawing/2014/main" id="{590EEC2F-17C7-452E-B400-07F4AF702208}"/>
              </a:ext>
            </a:extLst>
          </p:cNvPr>
          <p:cNvSpPr/>
          <p:nvPr/>
        </p:nvSpPr>
        <p:spPr>
          <a:xfrm rot="4128546">
            <a:off x="7681621" y="3388943"/>
            <a:ext cx="81667" cy="327901"/>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 name="Straight Arrow Connector 34">
            <a:extLst>
              <a:ext uri="{FF2B5EF4-FFF2-40B4-BE49-F238E27FC236}">
                <a16:creationId xmlns:a16="http://schemas.microsoft.com/office/drawing/2014/main" id="{9FA3E337-CCEB-4065-AC29-29FE9EDC3249}"/>
              </a:ext>
            </a:extLst>
          </p:cNvPr>
          <p:cNvCxnSpPr>
            <a:cxnSpLocks/>
          </p:cNvCxnSpPr>
          <p:nvPr/>
        </p:nvCxnSpPr>
        <p:spPr>
          <a:xfrm>
            <a:off x="6959300" y="3411313"/>
            <a:ext cx="463151" cy="507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86B9715-19D0-46D0-B2F3-6B7F70E37B54}"/>
              </a:ext>
            </a:extLst>
          </p:cNvPr>
          <p:cNvSpPr txBox="1"/>
          <p:nvPr/>
        </p:nvSpPr>
        <p:spPr>
          <a:xfrm>
            <a:off x="6490982" y="3161267"/>
            <a:ext cx="762387" cy="461665"/>
          </a:xfrm>
          <a:prstGeom prst="rect">
            <a:avLst/>
          </a:prstGeom>
          <a:noFill/>
        </p:spPr>
        <p:txBody>
          <a:bodyPr wrap="square" rtlCol="0">
            <a:spAutoFit/>
          </a:bodyPr>
          <a:lstStyle/>
          <a:p>
            <a:r>
              <a:rPr lang="en-US" sz="1200" dirty="0"/>
              <a:t>Mitral valve</a:t>
            </a:r>
          </a:p>
        </p:txBody>
      </p:sp>
      <p:sp>
        <p:nvSpPr>
          <p:cNvPr id="16" name="Freeform: Shape 15">
            <a:extLst>
              <a:ext uri="{FF2B5EF4-FFF2-40B4-BE49-F238E27FC236}">
                <a16:creationId xmlns:a16="http://schemas.microsoft.com/office/drawing/2014/main" id="{AB4C9AE3-9535-4EE0-BC50-9F11F815B121}"/>
              </a:ext>
            </a:extLst>
          </p:cNvPr>
          <p:cNvSpPr/>
          <p:nvPr/>
        </p:nvSpPr>
        <p:spPr>
          <a:xfrm>
            <a:off x="6003025" y="843173"/>
            <a:ext cx="4771812" cy="1834039"/>
          </a:xfrm>
          <a:custGeom>
            <a:avLst/>
            <a:gdLst>
              <a:gd name="connsiteX0" fmla="*/ 228093 w 4771812"/>
              <a:gd name="connsiteY0" fmla="*/ 1834039 h 1834039"/>
              <a:gd name="connsiteX1" fmla="*/ 218666 w 4771812"/>
              <a:gd name="connsiteY1" fmla="*/ 1381553 h 1834039"/>
              <a:gd name="connsiteX2" fmla="*/ 294080 w 4771812"/>
              <a:gd name="connsiteY2" fmla="*/ 278617 h 1834039"/>
              <a:gd name="connsiteX3" fmla="*/ 3942253 w 4771812"/>
              <a:gd name="connsiteY3" fmla="*/ 118361 h 1834039"/>
              <a:gd name="connsiteX4" fmla="*/ 4771812 w 4771812"/>
              <a:gd name="connsiteY4" fmla="*/ 1805759 h 183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1812" h="1834039">
                <a:moveTo>
                  <a:pt x="228093" y="1834039"/>
                </a:moveTo>
                <a:cubicBezTo>
                  <a:pt x="217880" y="1737414"/>
                  <a:pt x="207668" y="1640790"/>
                  <a:pt x="218666" y="1381553"/>
                </a:cubicBezTo>
                <a:cubicBezTo>
                  <a:pt x="229664" y="1122316"/>
                  <a:pt x="-326518" y="489149"/>
                  <a:pt x="294080" y="278617"/>
                </a:cubicBezTo>
                <a:cubicBezTo>
                  <a:pt x="914678" y="68085"/>
                  <a:pt x="3195964" y="-136163"/>
                  <a:pt x="3942253" y="118361"/>
                </a:cubicBezTo>
                <a:cubicBezTo>
                  <a:pt x="4688542" y="372885"/>
                  <a:pt x="4688542" y="1596798"/>
                  <a:pt x="4771812" y="1805759"/>
                </a:cubicBezTo>
              </a:path>
            </a:pathLst>
          </a:custGeom>
          <a:noFill/>
          <a:ln w="342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1854B92-8443-4D80-BA56-508D868DEA35}"/>
              </a:ext>
            </a:extLst>
          </p:cNvPr>
          <p:cNvSpPr/>
          <p:nvPr/>
        </p:nvSpPr>
        <p:spPr>
          <a:xfrm>
            <a:off x="10582651" y="2589841"/>
            <a:ext cx="380800" cy="1377961"/>
          </a:xfrm>
          <a:prstGeom prst="rect">
            <a:avLst/>
          </a:prstGeom>
          <a:gradFill>
            <a:gsLst>
              <a:gs pos="0">
                <a:srgbClr val="C00000">
                  <a:alpha val="55000"/>
                </a:srgbClr>
              </a:gs>
              <a:gs pos="74000">
                <a:schemeClr val="accent1">
                  <a:lumMod val="45000"/>
                  <a:lumOff val="55000"/>
                </a:schemeClr>
              </a:gs>
              <a:gs pos="83000">
                <a:schemeClr val="accent1">
                  <a:lumMod val="45000"/>
                  <a:lumOff val="55000"/>
                </a:schemeClr>
              </a:gs>
              <a:gs pos="100000">
                <a:schemeClr val="accent1">
                  <a:lumMod val="75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75DD04B-FAA7-444F-AE0D-3F0EE3D60DBE}"/>
              </a:ext>
            </a:extLst>
          </p:cNvPr>
          <p:cNvSpPr/>
          <p:nvPr/>
        </p:nvSpPr>
        <p:spPr>
          <a:xfrm>
            <a:off x="6062344" y="2574955"/>
            <a:ext cx="356077" cy="16535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39" name="Ink 38">
                <a:extLst>
                  <a:ext uri="{FF2B5EF4-FFF2-40B4-BE49-F238E27FC236}">
                    <a16:creationId xmlns:a16="http://schemas.microsoft.com/office/drawing/2014/main" id="{83B0F298-0F9B-49C3-9A2C-50B569D3369F}"/>
                  </a:ext>
                </a:extLst>
              </p14:cNvPr>
              <p14:cNvContentPartPr/>
              <p14:nvPr/>
            </p14:nvContentPartPr>
            <p14:xfrm>
              <a:off x="6155317" y="2662185"/>
              <a:ext cx="96840" cy="61920"/>
            </p14:xfrm>
          </p:contentPart>
        </mc:Choice>
        <mc:Fallback xmlns="">
          <p:pic>
            <p:nvPicPr>
              <p:cNvPr id="39" name="Ink 38">
                <a:extLst>
                  <a:ext uri="{FF2B5EF4-FFF2-40B4-BE49-F238E27FC236}">
                    <a16:creationId xmlns:a16="http://schemas.microsoft.com/office/drawing/2014/main" id="{83B0F298-0F9B-49C3-9A2C-50B569D3369F}"/>
                  </a:ext>
                </a:extLst>
              </p:cNvPr>
              <p:cNvPicPr/>
              <p:nvPr/>
            </p:nvPicPr>
            <p:blipFill>
              <a:blip r:embed="rId9"/>
              <a:stretch>
                <a:fillRect/>
              </a:stretch>
            </p:blipFill>
            <p:spPr>
              <a:xfrm>
                <a:off x="6146317" y="2653237"/>
                <a:ext cx="114480" cy="7945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0" name="Ink 39">
                <a:extLst>
                  <a:ext uri="{FF2B5EF4-FFF2-40B4-BE49-F238E27FC236}">
                    <a16:creationId xmlns:a16="http://schemas.microsoft.com/office/drawing/2014/main" id="{151B28FF-BCEB-497D-A0CF-3BD80B383590}"/>
                  </a:ext>
                </a:extLst>
              </p14:cNvPr>
              <p14:cNvContentPartPr/>
              <p14:nvPr/>
            </p14:nvContentPartPr>
            <p14:xfrm>
              <a:off x="6249637" y="2594505"/>
              <a:ext cx="360" cy="45000"/>
            </p14:xfrm>
          </p:contentPart>
        </mc:Choice>
        <mc:Fallback xmlns="">
          <p:pic>
            <p:nvPicPr>
              <p:cNvPr id="40" name="Ink 39">
                <a:extLst>
                  <a:ext uri="{FF2B5EF4-FFF2-40B4-BE49-F238E27FC236}">
                    <a16:creationId xmlns:a16="http://schemas.microsoft.com/office/drawing/2014/main" id="{151B28FF-BCEB-497D-A0CF-3BD80B383590}"/>
                  </a:ext>
                </a:extLst>
              </p:cNvPr>
              <p:cNvPicPr/>
              <p:nvPr/>
            </p:nvPicPr>
            <p:blipFill>
              <a:blip r:embed="rId11"/>
              <a:stretch>
                <a:fillRect/>
              </a:stretch>
            </p:blipFill>
            <p:spPr>
              <a:xfrm>
                <a:off x="6240637" y="2585505"/>
                <a:ext cx="18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1" name="Ink 40">
                <a:extLst>
                  <a:ext uri="{FF2B5EF4-FFF2-40B4-BE49-F238E27FC236}">
                    <a16:creationId xmlns:a16="http://schemas.microsoft.com/office/drawing/2014/main" id="{43FC0693-46D0-49D5-93C3-B4CFD1BA2967}"/>
                  </a:ext>
                </a:extLst>
              </p14:cNvPr>
              <p14:cNvContentPartPr/>
              <p14:nvPr/>
            </p14:nvContentPartPr>
            <p14:xfrm>
              <a:off x="6249637" y="2667225"/>
              <a:ext cx="125280" cy="48600"/>
            </p14:xfrm>
          </p:contentPart>
        </mc:Choice>
        <mc:Fallback xmlns="">
          <p:pic>
            <p:nvPicPr>
              <p:cNvPr id="41" name="Ink 40">
                <a:extLst>
                  <a:ext uri="{FF2B5EF4-FFF2-40B4-BE49-F238E27FC236}">
                    <a16:creationId xmlns:a16="http://schemas.microsoft.com/office/drawing/2014/main" id="{43FC0693-46D0-49D5-93C3-B4CFD1BA2967}"/>
                  </a:ext>
                </a:extLst>
              </p:cNvPr>
              <p:cNvPicPr/>
              <p:nvPr/>
            </p:nvPicPr>
            <p:blipFill>
              <a:blip r:embed="rId13"/>
              <a:stretch>
                <a:fillRect/>
              </a:stretch>
            </p:blipFill>
            <p:spPr>
              <a:xfrm>
                <a:off x="6240611" y="2658225"/>
                <a:ext cx="142971" cy="66240"/>
              </a:xfrm>
              <a:prstGeom prst="rect">
                <a:avLst/>
              </a:prstGeom>
            </p:spPr>
          </p:pic>
        </mc:Fallback>
      </mc:AlternateContent>
      <p:sp>
        <p:nvSpPr>
          <p:cNvPr id="42" name="TextBox 41">
            <a:extLst>
              <a:ext uri="{FF2B5EF4-FFF2-40B4-BE49-F238E27FC236}">
                <a16:creationId xmlns:a16="http://schemas.microsoft.com/office/drawing/2014/main" id="{72C15326-6464-4F83-A88B-DAF7075444AA}"/>
              </a:ext>
            </a:extLst>
          </p:cNvPr>
          <p:cNvSpPr txBox="1"/>
          <p:nvPr/>
        </p:nvSpPr>
        <p:spPr>
          <a:xfrm>
            <a:off x="6249637" y="2975291"/>
            <a:ext cx="1568826" cy="246221"/>
          </a:xfrm>
          <a:prstGeom prst="rect">
            <a:avLst/>
          </a:prstGeom>
          <a:noFill/>
        </p:spPr>
        <p:txBody>
          <a:bodyPr wrap="square" rtlCol="0">
            <a:spAutoFit/>
          </a:bodyPr>
          <a:lstStyle/>
          <a:p>
            <a:r>
              <a:rPr lang="en-US" sz="1000" b="1" dirty="0"/>
              <a:t>Aortic valve</a:t>
            </a:r>
          </a:p>
        </p:txBody>
      </p:sp>
      <p:cxnSp>
        <p:nvCxnSpPr>
          <p:cNvPr id="44" name="Straight Arrow Connector 43">
            <a:extLst>
              <a:ext uri="{FF2B5EF4-FFF2-40B4-BE49-F238E27FC236}">
                <a16:creationId xmlns:a16="http://schemas.microsoft.com/office/drawing/2014/main" id="{C6204433-47CF-48FB-A989-2E467132353D}"/>
              </a:ext>
            </a:extLst>
          </p:cNvPr>
          <p:cNvCxnSpPr>
            <a:cxnSpLocks/>
          </p:cNvCxnSpPr>
          <p:nvPr/>
        </p:nvCxnSpPr>
        <p:spPr>
          <a:xfrm flipH="1" flipV="1">
            <a:off x="6239826" y="2759858"/>
            <a:ext cx="135091" cy="2623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Freeform: Shape 23">
            <a:extLst>
              <a:ext uri="{FF2B5EF4-FFF2-40B4-BE49-F238E27FC236}">
                <a16:creationId xmlns:a16="http://schemas.microsoft.com/office/drawing/2014/main" id="{A9140438-A1F2-4607-ABBC-0BB3631484E7}"/>
              </a:ext>
            </a:extLst>
          </p:cNvPr>
          <p:cNvSpPr/>
          <p:nvPr/>
        </p:nvSpPr>
        <p:spPr>
          <a:xfrm>
            <a:off x="2718600" y="2464864"/>
            <a:ext cx="8418163" cy="4018811"/>
          </a:xfrm>
          <a:custGeom>
            <a:avLst/>
            <a:gdLst>
              <a:gd name="connsiteX0" fmla="*/ 8025177 w 8418163"/>
              <a:gd name="connsiteY0" fmla="*/ 1539545 h 4018811"/>
              <a:gd name="connsiteX1" fmla="*/ 7930909 w 8418163"/>
              <a:gd name="connsiteY1" fmla="*/ 2435091 h 4018811"/>
              <a:gd name="connsiteX2" fmla="*/ 3198653 w 8418163"/>
              <a:gd name="connsiteY2" fmla="*/ 3962234 h 4018811"/>
              <a:gd name="connsiteX3" fmla="*/ 68954 w 8418163"/>
              <a:gd name="connsiteY3" fmla="*/ 257500 h 4018811"/>
              <a:gd name="connsiteX4" fmla="*/ 1068195 w 8418163"/>
              <a:gd name="connsiteY4" fmla="*/ 248073 h 4018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163" h="4018811">
                <a:moveTo>
                  <a:pt x="8025177" y="1539545"/>
                </a:moveTo>
                <a:cubicBezTo>
                  <a:pt x="8380253" y="1785427"/>
                  <a:pt x="8735330" y="2031310"/>
                  <a:pt x="7930909" y="2435091"/>
                </a:cubicBezTo>
                <a:cubicBezTo>
                  <a:pt x="7126488" y="2838872"/>
                  <a:pt x="4508979" y="4325166"/>
                  <a:pt x="3198653" y="3962234"/>
                </a:cubicBezTo>
                <a:cubicBezTo>
                  <a:pt x="1888327" y="3599302"/>
                  <a:pt x="424030" y="876527"/>
                  <a:pt x="68954" y="257500"/>
                </a:cubicBezTo>
                <a:cubicBezTo>
                  <a:pt x="-286122" y="-361527"/>
                  <a:pt x="834096" y="342341"/>
                  <a:pt x="1068195" y="248073"/>
                </a:cubicBezTo>
              </a:path>
            </a:pathLst>
          </a:custGeom>
          <a:noFill/>
          <a:ln w="342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4">
            <p14:nvContentPartPr>
              <p14:cNvPr id="34" name="Ink 33">
                <a:extLst>
                  <a:ext uri="{FF2B5EF4-FFF2-40B4-BE49-F238E27FC236}">
                    <a16:creationId xmlns:a16="http://schemas.microsoft.com/office/drawing/2014/main" id="{D30CE0C4-94B5-4B8D-88EA-585C44EA8913}"/>
                  </a:ext>
                </a:extLst>
              </p14:cNvPr>
              <p14:cNvContentPartPr/>
              <p14:nvPr/>
            </p14:nvContentPartPr>
            <p14:xfrm>
              <a:off x="10604917" y="3977918"/>
              <a:ext cx="360" cy="360"/>
            </p14:xfrm>
          </p:contentPart>
        </mc:Choice>
        <mc:Fallback xmlns="">
          <p:pic>
            <p:nvPicPr>
              <p:cNvPr id="34" name="Ink 33">
                <a:extLst>
                  <a:ext uri="{FF2B5EF4-FFF2-40B4-BE49-F238E27FC236}">
                    <a16:creationId xmlns:a16="http://schemas.microsoft.com/office/drawing/2014/main" id="{D30CE0C4-94B5-4B8D-88EA-585C44EA8913}"/>
                  </a:ext>
                </a:extLst>
              </p:cNvPr>
              <p:cNvPicPr/>
              <p:nvPr/>
            </p:nvPicPr>
            <p:blipFill>
              <a:blip r:embed="rId15"/>
              <a:stretch>
                <a:fillRect/>
              </a:stretch>
            </p:blipFill>
            <p:spPr>
              <a:xfrm>
                <a:off x="10595917" y="396891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6" name="Ink 35">
                <a:extLst>
                  <a:ext uri="{FF2B5EF4-FFF2-40B4-BE49-F238E27FC236}">
                    <a16:creationId xmlns:a16="http://schemas.microsoft.com/office/drawing/2014/main" id="{F755D4C2-74F1-4A29-A56B-40E8FD574215}"/>
                  </a:ext>
                </a:extLst>
              </p14:cNvPr>
              <p14:cNvContentPartPr/>
              <p14:nvPr/>
            </p14:nvContentPartPr>
            <p14:xfrm>
              <a:off x="10604917" y="3977918"/>
              <a:ext cx="38520" cy="168840"/>
            </p14:xfrm>
          </p:contentPart>
        </mc:Choice>
        <mc:Fallback xmlns="">
          <p:pic>
            <p:nvPicPr>
              <p:cNvPr id="36" name="Ink 35">
                <a:extLst>
                  <a:ext uri="{FF2B5EF4-FFF2-40B4-BE49-F238E27FC236}">
                    <a16:creationId xmlns:a16="http://schemas.microsoft.com/office/drawing/2014/main" id="{F755D4C2-74F1-4A29-A56B-40E8FD574215}"/>
                  </a:ext>
                </a:extLst>
              </p:cNvPr>
              <p:cNvPicPr/>
              <p:nvPr/>
            </p:nvPicPr>
            <p:blipFill>
              <a:blip r:embed="rId17"/>
              <a:stretch>
                <a:fillRect/>
              </a:stretch>
            </p:blipFill>
            <p:spPr>
              <a:xfrm>
                <a:off x="10595917" y="3968918"/>
                <a:ext cx="561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7" name="Ink 36">
                <a:extLst>
                  <a:ext uri="{FF2B5EF4-FFF2-40B4-BE49-F238E27FC236}">
                    <a16:creationId xmlns:a16="http://schemas.microsoft.com/office/drawing/2014/main" id="{9E182D45-9F22-46D3-9AEA-D031B927D51E}"/>
                  </a:ext>
                </a:extLst>
              </p14:cNvPr>
              <p14:cNvContentPartPr/>
              <p14:nvPr/>
            </p14:nvContentPartPr>
            <p14:xfrm>
              <a:off x="10617877" y="3955958"/>
              <a:ext cx="130680" cy="154440"/>
            </p14:xfrm>
          </p:contentPart>
        </mc:Choice>
        <mc:Fallback xmlns="">
          <p:pic>
            <p:nvPicPr>
              <p:cNvPr id="37" name="Ink 36">
                <a:extLst>
                  <a:ext uri="{FF2B5EF4-FFF2-40B4-BE49-F238E27FC236}">
                    <a16:creationId xmlns:a16="http://schemas.microsoft.com/office/drawing/2014/main" id="{9E182D45-9F22-46D3-9AEA-D031B927D51E}"/>
                  </a:ext>
                </a:extLst>
              </p:cNvPr>
              <p:cNvPicPr/>
              <p:nvPr/>
            </p:nvPicPr>
            <p:blipFill>
              <a:blip r:embed="rId19"/>
              <a:stretch>
                <a:fillRect/>
              </a:stretch>
            </p:blipFill>
            <p:spPr>
              <a:xfrm>
                <a:off x="10609237" y="3947318"/>
                <a:ext cx="1483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3" name="Ink 42">
                <a:extLst>
                  <a:ext uri="{FF2B5EF4-FFF2-40B4-BE49-F238E27FC236}">
                    <a16:creationId xmlns:a16="http://schemas.microsoft.com/office/drawing/2014/main" id="{5AAEEACB-E5EE-4BC9-92B3-9B08EB048851}"/>
                  </a:ext>
                </a:extLst>
              </p14:cNvPr>
              <p14:cNvContentPartPr/>
              <p14:nvPr/>
            </p14:nvContentPartPr>
            <p14:xfrm>
              <a:off x="10632997" y="4119038"/>
              <a:ext cx="25920" cy="9720"/>
            </p14:xfrm>
          </p:contentPart>
        </mc:Choice>
        <mc:Fallback xmlns="">
          <p:pic>
            <p:nvPicPr>
              <p:cNvPr id="43" name="Ink 42">
                <a:extLst>
                  <a:ext uri="{FF2B5EF4-FFF2-40B4-BE49-F238E27FC236}">
                    <a16:creationId xmlns:a16="http://schemas.microsoft.com/office/drawing/2014/main" id="{5AAEEACB-E5EE-4BC9-92B3-9B08EB048851}"/>
                  </a:ext>
                </a:extLst>
              </p:cNvPr>
              <p:cNvPicPr/>
              <p:nvPr/>
            </p:nvPicPr>
            <p:blipFill>
              <a:blip r:embed="rId21"/>
              <a:stretch>
                <a:fillRect/>
              </a:stretch>
            </p:blipFill>
            <p:spPr>
              <a:xfrm>
                <a:off x="10623997" y="4110038"/>
                <a:ext cx="43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5" name="Ink 44">
                <a:extLst>
                  <a:ext uri="{FF2B5EF4-FFF2-40B4-BE49-F238E27FC236}">
                    <a16:creationId xmlns:a16="http://schemas.microsoft.com/office/drawing/2014/main" id="{CBA10ADD-FC33-44B1-930D-9666F027291C}"/>
                  </a:ext>
                </a:extLst>
              </p14:cNvPr>
              <p14:cNvContentPartPr/>
              <p14:nvPr/>
            </p14:nvContentPartPr>
            <p14:xfrm>
              <a:off x="10580576" y="3946931"/>
              <a:ext cx="202680" cy="205200"/>
            </p14:xfrm>
          </p:contentPart>
        </mc:Choice>
        <mc:Fallback xmlns="">
          <p:pic>
            <p:nvPicPr>
              <p:cNvPr id="45" name="Ink 44">
                <a:extLst>
                  <a:ext uri="{FF2B5EF4-FFF2-40B4-BE49-F238E27FC236}">
                    <a16:creationId xmlns:a16="http://schemas.microsoft.com/office/drawing/2014/main" id="{CBA10ADD-FC33-44B1-930D-9666F027291C}"/>
                  </a:ext>
                </a:extLst>
              </p:cNvPr>
              <p:cNvPicPr/>
              <p:nvPr/>
            </p:nvPicPr>
            <p:blipFill>
              <a:blip r:embed="rId23"/>
              <a:stretch>
                <a:fillRect/>
              </a:stretch>
            </p:blipFill>
            <p:spPr>
              <a:xfrm>
                <a:off x="10571936" y="3938291"/>
                <a:ext cx="220320" cy="222840"/>
              </a:xfrm>
              <a:prstGeom prst="rect">
                <a:avLst/>
              </a:prstGeom>
            </p:spPr>
          </p:pic>
        </mc:Fallback>
      </mc:AlternateContent>
      <p:sp>
        <p:nvSpPr>
          <p:cNvPr id="47" name="TextBox 46">
            <a:extLst>
              <a:ext uri="{FF2B5EF4-FFF2-40B4-BE49-F238E27FC236}">
                <a16:creationId xmlns:a16="http://schemas.microsoft.com/office/drawing/2014/main" id="{DBA88093-B688-4626-AA9A-E88465C8835F}"/>
              </a:ext>
            </a:extLst>
          </p:cNvPr>
          <p:cNvSpPr txBox="1"/>
          <p:nvPr/>
        </p:nvSpPr>
        <p:spPr>
          <a:xfrm>
            <a:off x="4009620" y="2940618"/>
            <a:ext cx="1016811" cy="461665"/>
          </a:xfrm>
          <a:prstGeom prst="rect">
            <a:avLst/>
          </a:prstGeom>
          <a:noFill/>
          <a:ln>
            <a:noFill/>
          </a:ln>
        </p:spPr>
        <p:txBody>
          <a:bodyPr wrap="square" rtlCol="0">
            <a:spAutoFit/>
          </a:bodyPr>
          <a:lstStyle/>
          <a:p>
            <a:r>
              <a:rPr lang="en-US" sz="1200" dirty="0"/>
              <a:t>Tricuspid valve</a:t>
            </a:r>
          </a:p>
        </p:txBody>
      </p:sp>
      <p:sp>
        <p:nvSpPr>
          <p:cNvPr id="48" name="TextBox 47">
            <a:extLst>
              <a:ext uri="{FF2B5EF4-FFF2-40B4-BE49-F238E27FC236}">
                <a16:creationId xmlns:a16="http://schemas.microsoft.com/office/drawing/2014/main" id="{52516D01-5B74-45CB-8291-EAB81C4C1E61}"/>
              </a:ext>
            </a:extLst>
          </p:cNvPr>
          <p:cNvSpPr txBox="1"/>
          <p:nvPr/>
        </p:nvSpPr>
        <p:spPr>
          <a:xfrm>
            <a:off x="5382617" y="2541914"/>
            <a:ext cx="762107" cy="400110"/>
          </a:xfrm>
          <a:prstGeom prst="rect">
            <a:avLst/>
          </a:prstGeom>
          <a:noFill/>
        </p:spPr>
        <p:txBody>
          <a:bodyPr wrap="square" rtlCol="0">
            <a:spAutoFit/>
          </a:bodyPr>
          <a:lstStyle/>
          <a:p>
            <a:r>
              <a:rPr lang="en-US" sz="1000" dirty="0"/>
              <a:t>Pulmonary valve</a:t>
            </a:r>
          </a:p>
        </p:txBody>
      </p:sp>
      <p:sp>
        <p:nvSpPr>
          <p:cNvPr id="49" name="TextBox 48">
            <a:extLst>
              <a:ext uri="{FF2B5EF4-FFF2-40B4-BE49-F238E27FC236}">
                <a16:creationId xmlns:a16="http://schemas.microsoft.com/office/drawing/2014/main" id="{7EB2FD5D-03C6-41B3-AC9C-010D0CAA84E3}"/>
              </a:ext>
            </a:extLst>
          </p:cNvPr>
          <p:cNvSpPr txBox="1"/>
          <p:nvPr/>
        </p:nvSpPr>
        <p:spPr>
          <a:xfrm>
            <a:off x="2743972" y="1772082"/>
            <a:ext cx="914400" cy="553998"/>
          </a:xfrm>
          <a:prstGeom prst="rect">
            <a:avLst/>
          </a:prstGeom>
          <a:noFill/>
        </p:spPr>
        <p:txBody>
          <a:bodyPr wrap="square" rtlCol="0">
            <a:spAutoFit/>
          </a:bodyPr>
          <a:lstStyle/>
          <a:p>
            <a:r>
              <a:rPr lang="en-US" sz="1000" dirty="0"/>
              <a:t>Vena Cava (superior and inferior)</a:t>
            </a:r>
          </a:p>
        </p:txBody>
      </p:sp>
      <p:pic>
        <p:nvPicPr>
          <p:cNvPr id="50" name="Picture 49" descr="Logo&#10;&#10;Description automatically generated">
            <a:extLst>
              <a:ext uri="{FF2B5EF4-FFF2-40B4-BE49-F238E27FC236}">
                <a16:creationId xmlns:a16="http://schemas.microsoft.com/office/drawing/2014/main" id="{BE264EA0-BDC2-41F6-9A05-051058831D9B}"/>
              </a:ext>
            </a:extLst>
          </p:cNvPr>
          <p:cNvPicPr>
            <a:picLocks noChangeAspect="1"/>
          </p:cNvPicPr>
          <p:nvPr/>
        </p:nvPicPr>
        <p:blipFill>
          <a:blip r:embed="rId24"/>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1672459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Heart outline">
            <a:extLst>
              <a:ext uri="{FF2B5EF4-FFF2-40B4-BE49-F238E27FC236}">
                <a16:creationId xmlns:a16="http://schemas.microsoft.com/office/drawing/2014/main" id="{A94BEA07-C9A5-4BBE-BC16-0F7D950FC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62400" y="244872"/>
            <a:ext cx="7140804" cy="7140804"/>
          </a:xfrm>
          <a:prstGeom prst="rect">
            <a:avLst/>
          </a:prstGeom>
        </p:spPr>
      </p:pic>
      <p:cxnSp>
        <p:nvCxnSpPr>
          <p:cNvPr id="22" name="Straight Connector 21">
            <a:extLst>
              <a:ext uri="{FF2B5EF4-FFF2-40B4-BE49-F238E27FC236}">
                <a16:creationId xmlns:a16="http://schemas.microsoft.com/office/drawing/2014/main" id="{234C8EF9-4F5D-4442-A32B-B0F56D0FD05D}"/>
              </a:ext>
            </a:extLst>
          </p:cNvPr>
          <p:cNvCxnSpPr>
            <a:cxnSpLocks/>
          </p:cNvCxnSpPr>
          <p:nvPr/>
        </p:nvCxnSpPr>
        <p:spPr>
          <a:xfrm flipV="1">
            <a:off x="5049152" y="2256802"/>
            <a:ext cx="784114" cy="634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A7C1F665-9BC0-4206-B163-4F722CA306B5}"/>
              </a:ext>
            </a:extLst>
          </p:cNvPr>
          <p:cNvSpPr/>
          <p:nvPr/>
        </p:nvSpPr>
        <p:spPr>
          <a:xfrm>
            <a:off x="1354720" y="1133128"/>
            <a:ext cx="4846820" cy="1647779"/>
          </a:xfrm>
          <a:custGeom>
            <a:avLst/>
            <a:gdLst>
              <a:gd name="connsiteX0" fmla="*/ 4508752 w 4846820"/>
              <a:gd name="connsiteY0" fmla="*/ 1289561 h 1647779"/>
              <a:gd name="connsiteX1" fmla="*/ 4650154 w 4846820"/>
              <a:gd name="connsiteY1" fmla="*/ 262039 h 1647779"/>
              <a:gd name="connsiteX2" fmla="*/ 2170905 w 4846820"/>
              <a:gd name="connsiteY2" fmla="*/ 35796 h 1647779"/>
              <a:gd name="connsiteX3" fmla="*/ 210129 w 4846820"/>
              <a:gd name="connsiteY3" fmla="*/ 855928 h 1647779"/>
              <a:gd name="connsiteX4" fmla="*/ 40447 w 4846820"/>
              <a:gd name="connsiteY4" fmla="*/ 1647779 h 16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820" h="1647779">
                <a:moveTo>
                  <a:pt x="4508752" y="1289561"/>
                </a:moveTo>
                <a:cubicBezTo>
                  <a:pt x="4774273" y="880280"/>
                  <a:pt x="5039795" y="471000"/>
                  <a:pt x="4650154" y="262039"/>
                </a:cubicBezTo>
                <a:cubicBezTo>
                  <a:pt x="4260513" y="53078"/>
                  <a:pt x="2910909" y="-63186"/>
                  <a:pt x="2170905" y="35796"/>
                </a:cubicBezTo>
                <a:cubicBezTo>
                  <a:pt x="1430901" y="134777"/>
                  <a:pt x="565205" y="587264"/>
                  <a:pt x="210129" y="855928"/>
                </a:cubicBezTo>
                <a:cubicBezTo>
                  <a:pt x="-144947" y="1124592"/>
                  <a:pt x="62443" y="1540942"/>
                  <a:pt x="40447" y="1647779"/>
                </a:cubicBezTo>
              </a:path>
            </a:pathLst>
          </a:custGeom>
          <a:noFill/>
          <a:ln w="342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963C4D-99FA-4533-9145-DA742833FA11}"/>
              </a:ext>
            </a:extLst>
          </p:cNvPr>
          <p:cNvSpPr>
            <a:spLocks noGrp="1"/>
          </p:cNvSpPr>
          <p:nvPr>
            <p:ph type="title"/>
          </p:nvPr>
        </p:nvSpPr>
        <p:spPr>
          <a:xfrm>
            <a:off x="842639" y="61018"/>
            <a:ext cx="10515600" cy="690677"/>
          </a:xfrm>
        </p:spPr>
        <p:txBody>
          <a:bodyPr>
            <a:noAutofit/>
          </a:bodyPr>
          <a:lstStyle/>
          <a:p>
            <a:r>
              <a:rPr lang="en-US" sz="2000" dirty="0"/>
              <a:t>Step 13: Starting in the </a:t>
            </a:r>
            <a:r>
              <a:rPr lang="en-US" sz="2000" b="1" u="sng" dirty="0"/>
              <a:t>right atrium </a:t>
            </a:r>
            <a:r>
              <a:rPr lang="en-US" sz="2000" dirty="0"/>
              <a:t>draw arrows showing the direction of the blood until you arrive back at the right atrium.</a:t>
            </a:r>
          </a:p>
        </p:txBody>
      </p:sp>
      <p:pic>
        <p:nvPicPr>
          <p:cNvPr id="7" name="Graphic 6" descr="Lungs with solid fill">
            <a:extLst>
              <a:ext uri="{FF2B5EF4-FFF2-40B4-BE49-F238E27FC236}">
                <a16:creationId xmlns:a16="http://schemas.microsoft.com/office/drawing/2014/main" id="{EE57385D-97B6-43E1-B4BC-2DE2E1B620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101" y="2330612"/>
            <a:ext cx="1340963" cy="1340963"/>
          </a:xfrm>
          <a:prstGeom prst="rect">
            <a:avLst/>
          </a:prstGeom>
        </p:spPr>
      </p:pic>
      <p:pic>
        <p:nvPicPr>
          <p:cNvPr id="9" name="Graphic 8" descr="Skeleton with solid fill">
            <a:extLst>
              <a:ext uri="{FF2B5EF4-FFF2-40B4-BE49-F238E27FC236}">
                <a16:creationId xmlns:a16="http://schemas.microsoft.com/office/drawing/2014/main" id="{72F09322-9C7C-4E40-B484-6063086E02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96657" y="2602625"/>
            <a:ext cx="1380242" cy="1380242"/>
          </a:xfrm>
          <a:prstGeom prst="rect">
            <a:avLst/>
          </a:prstGeom>
        </p:spPr>
      </p:pic>
      <p:sp>
        <p:nvSpPr>
          <p:cNvPr id="3" name="TextBox 2">
            <a:extLst>
              <a:ext uri="{FF2B5EF4-FFF2-40B4-BE49-F238E27FC236}">
                <a16:creationId xmlns:a16="http://schemas.microsoft.com/office/drawing/2014/main" id="{328E5558-D650-46AA-8F9F-7F6CC03D4031}"/>
              </a:ext>
            </a:extLst>
          </p:cNvPr>
          <p:cNvSpPr txBox="1"/>
          <p:nvPr/>
        </p:nvSpPr>
        <p:spPr>
          <a:xfrm>
            <a:off x="1426030" y="3580148"/>
            <a:ext cx="1026779" cy="430887"/>
          </a:xfrm>
          <a:prstGeom prst="rect">
            <a:avLst/>
          </a:prstGeom>
          <a:noFill/>
        </p:spPr>
        <p:txBody>
          <a:bodyPr wrap="square" rtlCol="0">
            <a:spAutoFit/>
          </a:bodyPr>
          <a:lstStyle/>
          <a:p>
            <a:r>
              <a:rPr lang="en-US" sz="1100" dirty="0"/>
              <a:t>Pulmonary circulation</a:t>
            </a:r>
          </a:p>
        </p:txBody>
      </p:sp>
      <p:sp>
        <p:nvSpPr>
          <p:cNvPr id="8" name="TextBox 7">
            <a:extLst>
              <a:ext uri="{FF2B5EF4-FFF2-40B4-BE49-F238E27FC236}">
                <a16:creationId xmlns:a16="http://schemas.microsoft.com/office/drawing/2014/main" id="{093EC0B3-D103-48FE-A627-8D00251B59A8}"/>
              </a:ext>
            </a:extLst>
          </p:cNvPr>
          <p:cNvSpPr txBox="1"/>
          <p:nvPr/>
        </p:nvSpPr>
        <p:spPr>
          <a:xfrm>
            <a:off x="11136763" y="3177835"/>
            <a:ext cx="847380" cy="430887"/>
          </a:xfrm>
          <a:prstGeom prst="rect">
            <a:avLst/>
          </a:prstGeom>
          <a:noFill/>
        </p:spPr>
        <p:txBody>
          <a:bodyPr wrap="square" rtlCol="0">
            <a:spAutoFit/>
          </a:bodyPr>
          <a:lstStyle/>
          <a:p>
            <a:r>
              <a:rPr lang="en-US" sz="1100" dirty="0"/>
              <a:t>Systemic circulation</a:t>
            </a:r>
          </a:p>
        </p:txBody>
      </p:sp>
      <p:sp>
        <p:nvSpPr>
          <p:cNvPr id="4" name="TextBox 3">
            <a:extLst>
              <a:ext uri="{FF2B5EF4-FFF2-40B4-BE49-F238E27FC236}">
                <a16:creationId xmlns:a16="http://schemas.microsoft.com/office/drawing/2014/main" id="{3AF25253-82DE-4B35-BCDB-1B491E2C0727}"/>
              </a:ext>
            </a:extLst>
          </p:cNvPr>
          <p:cNvSpPr txBox="1"/>
          <p:nvPr/>
        </p:nvSpPr>
        <p:spPr>
          <a:xfrm>
            <a:off x="4326903" y="1912273"/>
            <a:ext cx="914400" cy="246221"/>
          </a:xfrm>
          <a:prstGeom prst="rect">
            <a:avLst/>
          </a:prstGeom>
          <a:noFill/>
        </p:spPr>
        <p:txBody>
          <a:bodyPr wrap="square" rtlCol="0">
            <a:spAutoFit/>
          </a:bodyPr>
          <a:lstStyle/>
          <a:p>
            <a:r>
              <a:rPr lang="en-US" sz="1000" dirty="0">
                <a:solidFill>
                  <a:schemeClr val="accent1"/>
                </a:solidFill>
              </a:rPr>
              <a:t>Right Atrium</a:t>
            </a:r>
          </a:p>
        </p:txBody>
      </p:sp>
      <p:sp>
        <p:nvSpPr>
          <p:cNvPr id="12" name="TextBox 11">
            <a:extLst>
              <a:ext uri="{FF2B5EF4-FFF2-40B4-BE49-F238E27FC236}">
                <a16:creationId xmlns:a16="http://schemas.microsoft.com/office/drawing/2014/main" id="{9C220300-E5E5-42A3-87A5-F0EE7785AFCE}"/>
              </a:ext>
            </a:extLst>
          </p:cNvPr>
          <p:cNvSpPr txBox="1"/>
          <p:nvPr/>
        </p:nvSpPr>
        <p:spPr>
          <a:xfrm>
            <a:off x="6824457" y="2035383"/>
            <a:ext cx="914400" cy="246221"/>
          </a:xfrm>
          <a:prstGeom prst="rect">
            <a:avLst/>
          </a:prstGeom>
          <a:noFill/>
        </p:spPr>
        <p:txBody>
          <a:bodyPr wrap="square" rtlCol="0">
            <a:spAutoFit/>
          </a:bodyPr>
          <a:lstStyle/>
          <a:p>
            <a:r>
              <a:rPr lang="en-US" sz="1000" dirty="0"/>
              <a:t>Left Atrium</a:t>
            </a:r>
          </a:p>
        </p:txBody>
      </p:sp>
      <p:sp>
        <p:nvSpPr>
          <p:cNvPr id="13" name="TextBox 12">
            <a:extLst>
              <a:ext uri="{FF2B5EF4-FFF2-40B4-BE49-F238E27FC236}">
                <a16:creationId xmlns:a16="http://schemas.microsoft.com/office/drawing/2014/main" id="{DF9C9128-75AE-4E9A-999C-E30C8A945AD6}"/>
              </a:ext>
            </a:extLst>
          </p:cNvPr>
          <p:cNvSpPr txBox="1"/>
          <p:nvPr/>
        </p:nvSpPr>
        <p:spPr>
          <a:xfrm rot="2763857">
            <a:off x="4600890" y="4884078"/>
            <a:ext cx="1131764" cy="246221"/>
          </a:xfrm>
          <a:prstGeom prst="rect">
            <a:avLst/>
          </a:prstGeom>
          <a:noFill/>
        </p:spPr>
        <p:txBody>
          <a:bodyPr wrap="square" rtlCol="0">
            <a:spAutoFit/>
          </a:bodyPr>
          <a:lstStyle/>
          <a:p>
            <a:r>
              <a:rPr lang="en-US" sz="1000" dirty="0">
                <a:solidFill>
                  <a:schemeClr val="accent1"/>
                </a:solidFill>
              </a:rPr>
              <a:t>Right Ventricle</a:t>
            </a:r>
          </a:p>
        </p:txBody>
      </p:sp>
      <p:sp>
        <p:nvSpPr>
          <p:cNvPr id="14" name="TextBox 13">
            <a:extLst>
              <a:ext uri="{FF2B5EF4-FFF2-40B4-BE49-F238E27FC236}">
                <a16:creationId xmlns:a16="http://schemas.microsoft.com/office/drawing/2014/main" id="{AD67C031-FC1F-47A4-B73A-7BD0CB102F86}"/>
              </a:ext>
            </a:extLst>
          </p:cNvPr>
          <p:cNvSpPr txBox="1"/>
          <p:nvPr/>
        </p:nvSpPr>
        <p:spPr>
          <a:xfrm rot="18817293">
            <a:off x="6625283" y="4870863"/>
            <a:ext cx="1065055" cy="246221"/>
          </a:xfrm>
          <a:prstGeom prst="rect">
            <a:avLst/>
          </a:prstGeom>
          <a:noFill/>
        </p:spPr>
        <p:txBody>
          <a:bodyPr wrap="square" rtlCol="0">
            <a:spAutoFit/>
          </a:bodyPr>
          <a:lstStyle/>
          <a:p>
            <a:r>
              <a:rPr lang="en-US" sz="1000" dirty="0"/>
              <a:t>Left Ventricle</a:t>
            </a:r>
          </a:p>
        </p:txBody>
      </p:sp>
      <p:cxnSp>
        <p:nvCxnSpPr>
          <p:cNvPr id="17" name="Straight Connector 16">
            <a:extLst>
              <a:ext uri="{FF2B5EF4-FFF2-40B4-BE49-F238E27FC236}">
                <a16:creationId xmlns:a16="http://schemas.microsoft.com/office/drawing/2014/main" id="{00040276-E507-4449-AA0E-9EB186F9E172}"/>
              </a:ext>
            </a:extLst>
          </p:cNvPr>
          <p:cNvCxnSpPr/>
          <p:nvPr/>
        </p:nvCxnSpPr>
        <p:spPr>
          <a:xfrm>
            <a:off x="6096000" y="2688167"/>
            <a:ext cx="8878" cy="34863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CB4F17C-1C9B-4F64-BD80-54BA3BED9685}"/>
              </a:ext>
            </a:extLst>
          </p:cNvPr>
          <p:cNvCxnSpPr>
            <a:cxnSpLocks/>
          </p:cNvCxnSpPr>
          <p:nvPr/>
        </p:nvCxnSpPr>
        <p:spPr>
          <a:xfrm flipV="1">
            <a:off x="3968389" y="3350956"/>
            <a:ext cx="599431" cy="46431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0F3216-9904-4EE6-8AAA-F172C297D370}"/>
              </a:ext>
            </a:extLst>
          </p:cNvPr>
          <p:cNvCxnSpPr>
            <a:cxnSpLocks/>
          </p:cNvCxnSpPr>
          <p:nvPr/>
        </p:nvCxnSpPr>
        <p:spPr>
          <a:xfrm>
            <a:off x="6358735" y="2372369"/>
            <a:ext cx="1030790" cy="87987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E1B4B24-490C-4910-9BBA-9854F2C1DAED}"/>
              </a:ext>
            </a:extLst>
          </p:cNvPr>
          <p:cNvCxnSpPr>
            <a:cxnSpLocks/>
          </p:cNvCxnSpPr>
          <p:nvPr/>
        </p:nvCxnSpPr>
        <p:spPr>
          <a:xfrm>
            <a:off x="7871381" y="3497344"/>
            <a:ext cx="395926" cy="31793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iagonal Stripe 5">
            <a:extLst>
              <a:ext uri="{FF2B5EF4-FFF2-40B4-BE49-F238E27FC236}">
                <a16:creationId xmlns:a16="http://schemas.microsoft.com/office/drawing/2014/main" id="{C12206BC-504B-448E-A201-7CD6D76592B5}"/>
              </a:ext>
            </a:extLst>
          </p:cNvPr>
          <p:cNvSpPr/>
          <p:nvPr/>
        </p:nvSpPr>
        <p:spPr>
          <a:xfrm>
            <a:off x="4946166" y="2841405"/>
            <a:ext cx="153276" cy="442559"/>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iagonal Stripe 9">
            <a:extLst>
              <a:ext uri="{FF2B5EF4-FFF2-40B4-BE49-F238E27FC236}">
                <a16:creationId xmlns:a16="http://schemas.microsoft.com/office/drawing/2014/main" id="{C9E9D11C-45AC-4D17-B54E-EC04A32DBB7E}"/>
              </a:ext>
            </a:extLst>
          </p:cNvPr>
          <p:cNvSpPr/>
          <p:nvPr/>
        </p:nvSpPr>
        <p:spPr>
          <a:xfrm rot="20137482" flipV="1">
            <a:off x="4544914" y="3234533"/>
            <a:ext cx="334070" cy="13138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35AF88ED-64E6-4FA2-83DA-D73FA1BBEAA7}"/>
              </a:ext>
            </a:extLst>
          </p:cNvPr>
          <p:cNvSpPr/>
          <p:nvPr/>
        </p:nvSpPr>
        <p:spPr>
          <a:xfrm>
            <a:off x="5655970" y="2275776"/>
            <a:ext cx="434484" cy="29250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AD63925F-F0B1-4596-A7DB-2F086BF16C0C}"/>
              </a:ext>
            </a:extLst>
          </p:cNvPr>
          <p:cNvCxnSpPr>
            <a:cxnSpLocks/>
            <a:stCxn id="15" idx="4"/>
          </p:cNvCxnSpPr>
          <p:nvPr/>
        </p:nvCxnSpPr>
        <p:spPr>
          <a:xfrm flipH="1" flipV="1">
            <a:off x="5872109" y="2422028"/>
            <a:ext cx="1103" cy="146253"/>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F584CE6-E8C1-40B3-A7AF-1462EB06C4B3}"/>
              </a:ext>
            </a:extLst>
          </p:cNvPr>
          <p:cNvCxnSpPr>
            <a:cxnSpLocks/>
            <a:endCxn id="15" idx="7"/>
          </p:cNvCxnSpPr>
          <p:nvPr/>
        </p:nvCxnSpPr>
        <p:spPr>
          <a:xfrm flipV="1">
            <a:off x="5880986" y="2318612"/>
            <a:ext cx="145839" cy="103416"/>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D7E2E5C6-EA9D-4114-9E5D-3295EC986AF2}"/>
              </a:ext>
            </a:extLst>
          </p:cNvPr>
          <p:cNvCxnSpPr>
            <a:cxnSpLocks/>
            <a:stCxn id="15" idx="1"/>
          </p:cNvCxnSpPr>
          <p:nvPr/>
        </p:nvCxnSpPr>
        <p:spPr>
          <a:xfrm>
            <a:off x="5719599" y="2318612"/>
            <a:ext cx="169892" cy="120164"/>
          </a:xfrm>
          <a:prstGeom prst="line">
            <a:avLst/>
          </a:prstGeom>
        </p:spPr>
        <p:style>
          <a:lnRef idx="1">
            <a:schemeClr val="dk1"/>
          </a:lnRef>
          <a:fillRef idx="0">
            <a:schemeClr val="dk1"/>
          </a:fillRef>
          <a:effectRef idx="0">
            <a:schemeClr val="dk1"/>
          </a:effectRef>
          <a:fontRef idx="minor">
            <a:schemeClr val="tx1"/>
          </a:fontRef>
        </p:style>
      </p:cxnSp>
      <p:sp>
        <p:nvSpPr>
          <p:cNvPr id="25" name="Freeform: Shape 24">
            <a:extLst>
              <a:ext uri="{FF2B5EF4-FFF2-40B4-BE49-F238E27FC236}">
                <a16:creationId xmlns:a16="http://schemas.microsoft.com/office/drawing/2014/main" id="{92E97633-63B4-462A-97FE-FFF931B3D145}"/>
              </a:ext>
            </a:extLst>
          </p:cNvPr>
          <p:cNvSpPr/>
          <p:nvPr/>
        </p:nvSpPr>
        <p:spPr>
          <a:xfrm>
            <a:off x="960092" y="1832811"/>
            <a:ext cx="9072181" cy="4821625"/>
          </a:xfrm>
          <a:custGeom>
            <a:avLst/>
            <a:gdLst>
              <a:gd name="connsiteX0" fmla="*/ 397368 w 9072181"/>
              <a:gd name="connsiteY0" fmla="*/ 1202620 h 4821625"/>
              <a:gd name="connsiteX1" fmla="*/ 397368 w 9072181"/>
              <a:gd name="connsiteY1" fmla="*/ 1504278 h 4821625"/>
              <a:gd name="connsiteX2" fmla="*/ 378514 w 9072181"/>
              <a:gd name="connsiteY2" fmla="*/ 3172822 h 4821625"/>
              <a:gd name="connsiteX3" fmla="*/ 5563256 w 9072181"/>
              <a:gd name="connsiteY3" fmla="*/ 4737671 h 4821625"/>
              <a:gd name="connsiteX4" fmla="*/ 9032320 w 9072181"/>
              <a:gd name="connsiteY4" fmla="*/ 476756 h 4821625"/>
              <a:gd name="connsiteX5" fmla="*/ 7137533 w 9072181"/>
              <a:gd name="connsiteY5" fmla="*/ 288220 h 482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2181" h="4821625">
                <a:moveTo>
                  <a:pt x="397368" y="1202620"/>
                </a:moveTo>
                <a:cubicBezTo>
                  <a:pt x="397368" y="1190836"/>
                  <a:pt x="400510" y="1175911"/>
                  <a:pt x="397368" y="1504278"/>
                </a:cubicBezTo>
                <a:cubicBezTo>
                  <a:pt x="394226" y="1832645"/>
                  <a:pt x="-482467" y="2633923"/>
                  <a:pt x="378514" y="3172822"/>
                </a:cubicBezTo>
                <a:cubicBezTo>
                  <a:pt x="1239495" y="3711721"/>
                  <a:pt x="4120955" y="5187015"/>
                  <a:pt x="5563256" y="4737671"/>
                </a:cubicBezTo>
                <a:cubicBezTo>
                  <a:pt x="7005557" y="4288327"/>
                  <a:pt x="8769941" y="1218331"/>
                  <a:pt x="9032320" y="476756"/>
                </a:cubicBezTo>
                <a:cubicBezTo>
                  <a:pt x="9294700" y="-264819"/>
                  <a:pt x="8216116" y="11700"/>
                  <a:pt x="7137533" y="288220"/>
                </a:cubicBezTo>
              </a:path>
            </a:pathLst>
          </a:custGeom>
          <a:noFill/>
          <a:ln w="342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40051D7-A516-488B-ACD5-5C8563038B1E}"/>
              </a:ext>
            </a:extLst>
          </p:cNvPr>
          <p:cNvSpPr/>
          <p:nvPr/>
        </p:nvSpPr>
        <p:spPr>
          <a:xfrm>
            <a:off x="1177765" y="2780907"/>
            <a:ext cx="360153" cy="570049"/>
          </a:xfrm>
          <a:prstGeom prst="rect">
            <a:avLst/>
          </a:prstGeom>
          <a:gradFill>
            <a:gsLst>
              <a:gs pos="1000">
                <a:schemeClr val="accent1">
                  <a:lumMod val="75000"/>
                  <a:alpha val="60000"/>
                </a:schemeClr>
              </a:gs>
              <a:gs pos="100000">
                <a:srgbClr val="FF0000"/>
              </a:gs>
              <a:gs pos="52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gonal Stripe 26">
            <a:extLst>
              <a:ext uri="{FF2B5EF4-FFF2-40B4-BE49-F238E27FC236}">
                <a16:creationId xmlns:a16="http://schemas.microsoft.com/office/drawing/2014/main" id="{770D3C2D-45BB-47EF-8DA0-9BDD58EDD3AA}"/>
              </a:ext>
            </a:extLst>
          </p:cNvPr>
          <p:cNvSpPr/>
          <p:nvPr/>
        </p:nvSpPr>
        <p:spPr>
          <a:xfrm rot="19293578">
            <a:off x="7430359" y="3217346"/>
            <a:ext cx="81667" cy="327901"/>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iagonal Stripe 31">
            <a:extLst>
              <a:ext uri="{FF2B5EF4-FFF2-40B4-BE49-F238E27FC236}">
                <a16:creationId xmlns:a16="http://schemas.microsoft.com/office/drawing/2014/main" id="{590EEC2F-17C7-452E-B400-07F4AF702208}"/>
              </a:ext>
            </a:extLst>
          </p:cNvPr>
          <p:cNvSpPr/>
          <p:nvPr/>
        </p:nvSpPr>
        <p:spPr>
          <a:xfrm rot="4128546">
            <a:off x="7681621" y="3388943"/>
            <a:ext cx="81667" cy="327901"/>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 name="Straight Arrow Connector 34">
            <a:extLst>
              <a:ext uri="{FF2B5EF4-FFF2-40B4-BE49-F238E27FC236}">
                <a16:creationId xmlns:a16="http://schemas.microsoft.com/office/drawing/2014/main" id="{9FA3E337-CCEB-4065-AC29-29FE9EDC3249}"/>
              </a:ext>
            </a:extLst>
          </p:cNvPr>
          <p:cNvCxnSpPr>
            <a:cxnSpLocks/>
          </p:cNvCxnSpPr>
          <p:nvPr/>
        </p:nvCxnSpPr>
        <p:spPr>
          <a:xfrm>
            <a:off x="6959300" y="3411313"/>
            <a:ext cx="463151" cy="507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86B9715-19D0-46D0-B2F3-6B7F70E37B54}"/>
              </a:ext>
            </a:extLst>
          </p:cNvPr>
          <p:cNvSpPr txBox="1"/>
          <p:nvPr/>
        </p:nvSpPr>
        <p:spPr>
          <a:xfrm>
            <a:off x="6490982" y="3161267"/>
            <a:ext cx="762387" cy="461665"/>
          </a:xfrm>
          <a:prstGeom prst="rect">
            <a:avLst/>
          </a:prstGeom>
          <a:noFill/>
        </p:spPr>
        <p:txBody>
          <a:bodyPr wrap="square" rtlCol="0">
            <a:spAutoFit/>
          </a:bodyPr>
          <a:lstStyle/>
          <a:p>
            <a:r>
              <a:rPr lang="en-US" sz="1200" dirty="0"/>
              <a:t>Mitral valve</a:t>
            </a:r>
          </a:p>
        </p:txBody>
      </p:sp>
      <p:sp>
        <p:nvSpPr>
          <p:cNvPr id="16" name="Freeform: Shape 15">
            <a:extLst>
              <a:ext uri="{FF2B5EF4-FFF2-40B4-BE49-F238E27FC236}">
                <a16:creationId xmlns:a16="http://schemas.microsoft.com/office/drawing/2014/main" id="{AB4C9AE3-9535-4EE0-BC50-9F11F815B121}"/>
              </a:ext>
            </a:extLst>
          </p:cNvPr>
          <p:cNvSpPr/>
          <p:nvPr/>
        </p:nvSpPr>
        <p:spPr>
          <a:xfrm>
            <a:off x="6003025" y="843173"/>
            <a:ext cx="4771812" cy="1834039"/>
          </a:xfrm>
          <a:custGeom>
            <a:avLst/>
            <a:gdLst>
              <a:gd name="connsiteX0" fmla="*/ 228093 w 4771812"/>
              <a:gd name="connsiteY0" fmla="*/ 1834039 h 1834039"/>
              <a:gd name="connsiteX1" fmla="*/ 218666 w 4771812"/>
              <a:gd name="connsiteY1" fmla="*/ 1381553 h 1834039"/>
              <a:gd name="connsiteX2" fmla="*/ 294080 w 4771812"/>
              <a:gd name="connsiteY2" fmla="*/ 278617 h 1834039"/>
              <a:gd name="connsiteX3" fmla="*/ 3942253 w 4771812"/>
              <a:gd name="connsiteY3" fmla="*/ 118361 h 1834039"/>
              <a:gd name="connsiteX4" fmla="*/ 4771812 w 4771812"/>
              <a:gd name="connsiteY4" fmla="*/ 1805759 h 183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1812" h="1834039">
                <a:moveTo>
                  <a:pt x="228093" y="1834039"/>
                </a:moveTo>
                <a:cubicBezTo>
                  <a:pt x="217880" y="1737414"/>
                  <a:pt x="207668" y="1640790"/>
                  <a:pt x="218666" y="1381553"/>
                </a:cubicBezTo>
                <a:cubicBezTo>
                  <a:pt x="229664" y="1122316"/>
                  <a:pt x="-326518" y="489149"/>
                  <a:pt x="294080" y="278617"/>
                </a:cubicBezTo>
                <a:cubicBezTo>
                  <a:pt x="914678" y="68085"/>
                  <a:pt x="3195964" y="-136163"/>
                  <a:pt x="3942253" y="118361"/>
                </a:cubicBezTo>
                <a:cubicBezTo>
                  <a:pt x="4688542" y="372885"/>
                  <a:pt x="4688542" y="1596798"/>
                  <a:pt x="4771812" y="1805759"/>
                </a:cubicBezTo>
              </a:path>
            </a:pathLst>
          </a:custGeom>
          <a:noFill/>
          <a:ln w="342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1854B92-8443-4D80-BA56-508D868DEA35}"/>
              </a:ext>
            </a:extLst>
          </p:cNvPr>
          <p:cNvSpPr/>
          <p:nvPr/>
        </p:nvSpPr>
        <p:spPr>
          <a:xfrm>
            <a:off x="10582651" y="2589841"/>
            <a:ext cx="380800" cy="1377961"/>
          </a:xfrm>
          <a:prstGeom prst="rect">
            <a:avLst/>
          </a:prstGeom>
          <a:gradFill>
            <a:gsLst>
              <a:gs pos="0">
                <a:srgbClr val="C00000">
                  <a:alpha val="55000"/>
                </a:srgbClr>
              </a:gs>
              <a:gs pos="74000">
                <a:schemeClr val="accent1">
                  <a:lumMod val="45000"/>
                  <a:lumOff val="55000"/>
                </a:schemeClr>
              </a:gs>
              <a:gs pos="83000">
                <a:schemeClr val="accent1">
                  <a:lumMod val="45000"/>
                  <a:lumOff val="55000"/>
                </a:schemeClr>
              </a:gs>
              <a:gs pos="100000">
                <a:schemeClr val="accent1">
                  <a:lumMod val="75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75DD04B-FAA7-444F-AE0D-3F0EE3D60DBE}"/>
              </a:ext>
            </a:extLst>
          </p:cNvPr>
          <p:cNvSpPr/>
          <p:nvPr/>
        </p:nvSpPr>
        <p:spPr>
          <a:xfrm>
            <a:off x="6062344" y="2574955"/>
            <a:ext cx="356077" cy="16535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9">
            <p14:nvContentPartPr>
              <p14:cNvPr id="39" name="Ink 38">
                <a:extLst>
                  <a:ext uri="{FF2B5EF4-FFF2-40B4-BE49-F238E27FC236}">
                    <a16:creationId xmlns:a16="http://schemas.microsoft.com/office/drawing/2014/main" id="{83B0F298-0F9B-49C3-9A2C-50B569D3369F}"/>
                  </a:ext>
                </a:extLst>
              </p14:cNvPr>
              <p14:cNvContentPartPr/>
              <p14:nvPr/>
            </p14:nvContentPartPr>
            <p14:xfrm>
              <a:off x="6155317" y="2662185"/>
              <a:ext cx="96840" cy="61920"/>
            </p14:xfrm>
          </p:contentPart>
        </mc:Choice>
        <mc:Fallback xmlns="">
          <p:pic>
            <p:nvPicPr>
              <p:cNvPr id="39" name="Ink 38">
                <a:extLst>
                  <a:ext uri="{FF2B5EF4-FFF2-40B4-BE49-F238E27FC236}">
                    <a16:creationId xmlns:a16="http://schemas.microsoft.com/office/drawing/2014/main" id="{83B0F298-0F9B-49C3-9A2C-50B569D3369F}"/>
                  </a:ext>
                </a:extLst>
              </p:cNvPr>
              <p:cNvPicPr/>
              <p:nvPr/>
            </p:nvPicPr>
            <p:blipFill>
              <a:blip r:embed="rId10"/>
              <a:stretch>
                <a:fillRect/>
              </a:stretch>
            </p:blipFill>
            <p:spPr>
              <a:xfrm>
                <a:off x="6146317" y="2653237"/>
                <a:ext cx="114480" cy="7945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0" name="Ink 39">
                <a:extLst>
                  <a:ext uri="{FF2B5EF4-FFF2-40B4-BE49-F238E27FC236}">
                    <a16:creationId xmlns:a16="http://schemas.microsoft.com/office/drawing/2014/main" id="{151B28FF-BCEB-497D-A0CF-3BD80B383590}"/>
                  </a:ext>
                </a:extLst>
              </p14:cNvPr>
              <p14:cNvContentPartPr/>
              <p14:nvPr/>
            </p14:nvContentPartPr>
            <p14:xfrm>
              <a:off x="6249637" y="2594505"/>
              <a:ext cx="360" cy="45000"/>
            </p14:xfrm>
          </p:contentPart>
        </mc:Choice>
        <mc:Fallback xmlns="">
          <p:pic>
            <p:nvPicPr>
              <p:cNvPr id="40" name="Ink 39">
                <a:extLst>
                  <a:ext uri="{FF2B5EF4-FFF2-40B4-BE49-F238E27FC236}">
                    <a16:creationId xmlns:a16="http://schemas.microsoft.com/office/drawing/2014/main" id="{151B28FF-BCEB-497D-A0CF-3BD80B383590}"/>
                  </a:ext>
                </a:extLst>
              </p:cNvPr>
              <p:cNvPicPr/>
              <p:nvPr/>
            </p:nvPicPr>
            <p:blipFill>
              <a:blip r:embed="rId12"/>
              <a:stretch>
                <a:fillRect/>
              </a:stretch>
            </p:blipFill>
            <p:spPr>
              <a:xfrm>
                <a:off x="6240637" y="2585505"/>
                <a:ext cx="18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 name="Ink 40">
                <a:extLst>
                  <a:ext uri="{FF2B5EF4-FFF2-40B4-BE49-F238E27FC236}">
                    <a16:creationId xmlns:a16="http://schemas.microsoft.com/office/drawing/2014/main" id="{43FC0693-46D0-49D5-93C3-B4CFD1BA2967}"/>
                  </a:ext>
                </a:extLst>
              </p14:cNvPr>
              <p14:cNvContentPartPr/>
              <p14:nvPr/>
            </p14:nvContentPartPr>
            <p14:xfrm>
              <a:off x="6249637" y="2667225"/>
              <a:ext cx="125280" cy="48600"/>
            </p14:xfrm>
          </p:contentPart>
        </mc:Choice>
        <mc:Fallback xmlns="">
          <p:pic>
            <p:nvPicPr>
              <p:cNvPr id="41" name="Ink 40">
                <a:extLst>
                  <a:ext uri="{FF2B5EF4-FFF2-40B4-BE49-F238E27FC236}">
                    <a16:creationId xmlns:a16="http://schemas.microsoft.com/office/drawing/2014/main" id="{43FC0693-46D0-49D5-93C3-B4CFD1BA2967}"/>
                  </a:ext>
                </a:extLst>
              </p:cNvPr>
              <p:cNvPicPr/>
              <p:nvPr/>
            </p:nvPicPr>
            <p:blipFill>
              <a:blip r:embed="rId14"/>
              <a:stretch>
                <a:fillRect/>
              </a:stretch>
            </p:blipFill>
            <p:spPr>
              <a:xfrm>
                <a:off x="6240611" y="2658225"/>
                <a:ext cx="142971" cy="66240"/>
              </a:xfrm>
              <a:prstGeom prst="rect">
                <a:avLst/>
              </a:prstGeom>
            </p:spPr>
          </p:pic>
        </mc:Fallback>
      </mc:AlternateContent>
      <p:sp>
        <p:nvSpPr>
          <p:cNvPr id="42" name="TextBox 41">
            <a:extLst>
              <a:ext uri="{FF2B5EF4-FFF2-40B4-BE49-F238E27FC236}">
                <a16:creationId xmlns:a16="http://schemas.microsoft.com/office/drawing/2014/main" id="{72C15326-6464-4F83-A88B-DAF7075444AA}"/>
              </a:ext>
            </a:extLst>
          </p:cNvPr>
          <p:cNvSpPr txBox="1"/>
          <p:nvPr/>
        </p:nvSpPr>
        <p:spPr>
          <a:xfrm>
            <a:off x="6249637" y="2975291"/>
            <a:ext cx="1568826" cy="246221"/>
          </a:xfrm>
          <a:prstGeom prst="rect">
            <a:avLst/>
          </a:prstGeom>
          <a:noFill/>
        </p:spPr>
        <p:txBody>
          <a:bodyPr wrap="square" rtlCol="0">
            <a:spAutoFit/>
          </a:bodyPr>
          <a:lstStyle/>
          <a:p>
            <a:r>
              <a:rPr lang="en-US" sz="1000" b="1" dirty="0"/>
              <a:t>Aortic valve</a:t>
            </a:r>
          </a:p>
        </p:txBody>
      </p:sp>
      <p:cxnSp>
        <p:nvCxnSpPr>
          <p:cNvPr id="44" name="Straight Arrow Connector 43">
            <a:extLst>
              <a:ext uri="{FF2B5EF4-FFF2-40B4-BE49-F238E27FC236}">
                <a16:creationId xmlns:a16="http://schemas.microsoft.com/office/drawing/2014/main" id="{C6204433-47CF-48FB-A989-2E467132353D}"/>
              </a:ext>
            </a:extLst>
          </p:cNvPr>
          <p:cNvCxnSpPr>
            <a:cxnSpLocks/>
          </p:cNvCxnSpPr>
          <p:nvPr/>
        </p:nvCxnSpPr>
        <p:spPr>
          <a:xfrm flipH="1" flipV="1">
            <a:off x="6239826" y="2759858"/>
            <a:ext cx="135091" cy="2623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Freeform: Shape 23">
            <a:extLst>
              <a:ext uri="{FF2B5EF4-FFF2-40B4-BE49-F238E27FC236}">
                <a16:creationId xmlns:a16="http://schemas.microsoft.com/office/drawing/2014/main" id="{A9140438-A1F2-4607-ABBC-0BB3631484E7}"/>
              </a:ext>
            </a:extLst>
          </p:cNvPr>
          <p:cNvSpPr/>
          <p:nvPr/>
        </p:nvSpPr>
        <p:spPr>
          <a:xfrm>
            <a:off x="2718600" y="2464864"/>
            <a:ext cx="8418163" cy="4018811"/>
          </a:xfrm>
          <a:custGeom>
            <a:avLst/>
            <a:gdLst>
              <a:gd name="connsiteX0" fmla="*/ 8025177 w 8418163"/>
              <a:gd name="connsiteY0" fmla="*/ 1539545 h 4018811"/>
              <a:gd name="connsiteX1" fmla="*/ 7930909 w 8418163"/>
              <a:gd name="connsiteY1" fmla="*/ 2435091 h 4018811"/>
              <a:gd name="connsiteX2" fmla="*/ 3198653 w 8418163"/>
              <a:gd name="connsiteY2" fmla="*/ 3962234 h 4018811"/>
              <a:gd name="connsiteX3" fmla="*/ 68954 w 8418163"/>
              <a:gd name="connsiteY3" fmla="*/ 257500 h 4018811"/>
              <a:gd name="connsiteX4" fmla="*/ 1068195 w 8418163"/>
              <a:gd name="connsiteY4" fmla="*/ 248073 h 4018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163" h="4018811">
                <a:moveTo>
                  <a:pt x="8025177" y="1539545"/>
                </a:moveTo>
                <a:cubicBezTo>
                  <a:pt x="8380253" y="1785427"/>
                  <a:pt x="8735330" y="2031310"/>
                  <a:pt x="7930909" y="2435091"/>
                </a:cubicBezTo>
                <a:cubicBezTo>
                  <a:pt x="7126488" y="2838872"/>
                  <a:pt x="4508979" y="4325166"/>
                  <a:pt x="3198653" y="3962234"/>
                </a:cubicBezTo>
                <a:cubicBezTo>
                  <a:pt x="1888327" y="3599302"/>
                  <a:pt x="424030" y="876527"/>
                  <a:pt x="68954" y="257500"/>
                </a:cubicBezTo>
                <a:cubicBezTo>
                  <a:pt x="-286122" y="-361527"/>
                  <a:pt x="834096" y="342341"/>
                  <a:pt x="1068195" y="248073"/>
                </a:cubicBezTo>
              </a:path>
            </a:pathLst>
          </a:custGeom>
          <a:noFill/>
          <a:ln w="342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5">
            <p14:nvContentPartPr>
              <p14:cNvPr id="34" name="Ink 33">
                <a:extLst>
                  <a:ext uri="{FF2B5EF4-FFF2-40B4-BE49-F238E27FC236}">
                    <a16:creationId xmlns:a16="http://schemas.microsoft.com/office/drawing/2014/main" id="{D30CE0C4-94B5-4B8D-88EA-585C44EA8913}"/>
                  </a:ext>
                </a:extLst>
              </p14:cNvPr>
              <p14:cNvContentPartPr/>
              <p14:nvPr/>
            </p14:nvContentPartPr>
            <p14:xfrm>
              <a:off x="10604917" y="3977918"/>
              <a:ext cx="360" cy="360"/>
            </p14:xfrm>
          </p:contentPart>
        </mc:Choice>
        <mc:Fallback xmlns="">
          <p:pic>
            <p:nvPicPr>
              <p:cNvPr id="34" name="Ink 33">
                <a:extLst>
                  <a:ext uri="{FF2B5EF4-FFF2-40B4-BE49-F238E27FC236}">
                    <a16:creationId xmlns:a16="http://schemas.microsoft.com/office/drawing/2014/main" id="{D30CE0C4-94B5-4B8D-88EA-585C44EA8913}"/>
                  </a:ext>
                </a:extLst>
              </p:cNvPr>
              <p:cNvPicPr/>
              <p:nvPr/>
            </p:nvPicPr>
            <p:blipFill>
              <a:blip r:embed="rId16"/>
              <a:stretch>
                <a:fillRect/>
              </a:stretch>
            </p:blipFill>
            <p:spPr>
              <a:xfrm>
                <a:off x="10595917" y="396891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Ink 35">
                <a:extLst>
                  <a:ext uri="{FF2B5EF4-FFF2-40B4-BE49-F238E27FC236}">
                    <a16:creationId xmlns:a16="http://schemas.microsoft.com/office/drawing/2014/main" id="{F755D4C2-74F1-4A29-A56B-40E8FD574215}"/>
                  </a:ext>
                </a:extLst>
              </p14:cNvPr>
              <p14:cNvContentPartPr/>
              <p14:nvPr/>
            </p14:nvContentPartPr>
            <p14:xfrm>
              <a:off x="10604917" y="3977918"/>
              <a:ext cx="38520" cy="168840"/>
            </p14:xfrm>
          </p:contentPart>
        </mc:Choice>
        <mc:Fallback xmlns="">
          <p:pic>
            <p:nvPicPr>
              <p:cNvPr id="36" name="Ink 35">
                <a:extLst>
                  <a:ext uri="{FF2B5EF4-FFF2-40B4-BE49-F238E27FC236}">
                    <a16:creationId xmlns:a16="http://schemas.microsoft.com/office/drawing/2014/main" id="{F755D4C2-74F1-4A29-A56B-40E8FD574215}"/>
                  </a:ext>
                </a:extLst>
              </p:cNvPr>
              <p:cNvPicPr/>
              <p:nvPr/>
            </p:nvPicPr>
            <p:blipFill>
              <a:blip r:embed="rId18"/>
              <a:stretch>
                <a:fillRect/>
              </a:stretch>
            </p:blipFill>
            <p:spPr>
              <a:xfrm>
                <a:off x="10596000" y="3968937"/>
                <a:ext cx="55997" cy="18644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Ink 36">
                <a:extLst>
                  <a:ext uri="{FF2B5EF4-FFF2-40B4-BE49-F238E27FC236}">
                    <a16:creationId xmlns:a16="http://schemas.microsoft.com/office/drawing/2014/main" id="{9E182D45-9F22-46D3-9AEA-D031B927D51E}"/>
                  </a:ext>
                </a:extLst>
              </p14:cNvPr>
              <p14:cNvContentPartPr/>
              <p14:nvPr/>
            </p14:nvContentPartPr>
            <p14:xfrm>
              <a:off x="10617877" y="3955958"/>
              <a:ext cx="130680" cy="154440"/>
            </p14:xfrm>
          </p:contentPart>
        </mc:Choice>
        <mc:Fallback xmlns="">
          <p:pic>
            <p:nvPicPr>
              <p:cNvPr id="37" name="Ink 36">
                <a:extLst>
                  <a:ext uri="{FF2B5EF4-FFF2-40B4-BE49-F238E27FC236}">
                    <a16:creationId xmlns:a16="http://schemas.microsoft.com/office/drawing/2014/main" id="{9E182D45-9F22-46D3-9AEA-D031B927D51E}"/>
                  </a:ext>
                </a:extLst>
              </p:cNvPr>
              <p:cNvPicPr/>
              <p:nvPr/>
            </p:nvPicPr>
            <p:blipFill>
              <a:blip r:embed="rId20"/>
              <a:stretch>
                <a:fillRect/>
              </a:stretch>
            </p:blipFill>
            <p:spPr>
              <a:xfrm>
                <a:off x="10608877" y="3946937"/>
                <a:ext cx="148320" cy="17212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Ink 42">
                <a:extLst>
                  <a:ext uri="{FF2B5EF4-FFF2-40B4-BE49-F238E27FC236}">
                    <a16:creationId xmlns:a16="http://schemas.microsoft.com/office/drawing/2014/main" id="{5AAEEACB-E5EE-4BC9-92B3-9B08EB048851}"/>
                  </a:ext>
                </a:extLst>
              </p14:cNvPr>
              <p14:cNvContentPartPr/>
              <p14:nvPr/>
            </p14:nvContentPartPr>
            <p14:xfrm>
              <a:off x="10632997" y="4119038"/>
              <a:ext cx="25920" cy="9720"/>
            </p14:xfrm>
          </p:contentPart>
        </mc:Choice>
        <mc:Fallback xmlns="">
          <p:pic>
            <p:nvPicPr>
              <p:cNvPr id="43" name="Ink 42">
                <a:extLst>
                  <a:ext uri="{FF2B5EF4-FFF2-40B4-BE49-F238E27FC236}">
                    <a16:creationId xmlns:a16="http://schemas.microsoft.com/office/drawing/2014/main" id="{5AAEEACB-E5EE-4BC9-92B3-9B08EB048851}"/>
                  </a:ext>
                </a:extLst>
              </p:cNvPr>
              <p:cNvPicPr/>
              <p:nvPr/>
            </p:nvPicPr>
            <p:blipFill>
              <a:blip r:embed="rId22"/>
              <a:stretch>
                <a:fillRect/>
              </a:stretch>
            </p:blipFill>
            <p:spPr>
              <a:xfrm>
                <a:off x="10624120" y="4110038"/>
                <a:ext cx="43318"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5" name="Ink 44">
                <a:extLst>
                  <a:ext uri="{FF2B5EF4-FFF2-40B4-BE49-F238E27FC236}">
                    <a16:creationId xmlns:a16="http://schemas.microsoft.com/office/drawing/2014/main" id="{CBA10ADD-FC33-44B1-930D-9666F027291C}"/>
                  </a:ext>
                </a:extLst>
              </p14:cNvPr>
              <p14:cNvContentPartPr/>
              <p14:nvPr/>
            </p14:nvContentPartPr>
            <p14:xfrm>
              <a:off x="10580576" y="3946931"/>
              <a:ext cx="202680" cy="205200"/>
            </p14:xfrm>
          </p:contentPart>
        </mc:Choice>
        <mc:Fallback xmlns="">
          <p:pic>
            <p:nvPicPr>
              <p:cNvPr id="45" name="Ink 44">
                <a:extLst>
                  <a:ext uri="{FF2B5EF4-FFF2-40B4-BE49-F238E27FC236}">
                    <a16:creationId xmlns:a16="http://schemas.microsoft.com/office/drawing/2014/main" id="{CBA10ADD-FC33-44B1-930D-9666F027291C}"/>
                  </a:ext>
                </a:extLst>
              </p:cNvPr>
              <p:cNvPicPr/>
              <p:nvPr/>
            </p:nvPicPr>
            <p:blipFill>
              <a:blip r:embed="rId24"/>
              <a:stretch>
                <a:fillRect/>
              </a:stretch>
            </p:blipFill>
            <p:spPr>
              <a:xfrm>
                <a:off x="10571576" y="3937931"/>
                <a:ext cx="220320" cy="222840"/>
              </a:xfrm>
              <a:prstGeom prst="rect">
                <a:avLst/>
              </a:prstGeom>
            </p:spPr>
          </p:pic>
        </mc:Fallback>
      </mc:AlternateContent>
      <p:sp>
        <p:nvSpPr>
          <p:cNvPr id="47" name="TextBox 46">
            <a:extLst>
              <a:ext uri="{FF2B5EF4-FFF2-40B4-BE49-F238E27FC236}">
                <a16:creationId xmlns:a16="http://schemas.microsoft.com/office/drawing/2014/main" id="{DBA88093-B688-4626-AA9A-E88465C8835F}"/>
              </a:ext>
            </a:extLst>
          </p:cNvPr>
          <p:cNvSpPr txBox="1"/>
          <p:nvPr/>
        </p:nvSpPr>
        <p:spPr>
          <a:xfrm>
            <a:off x="4009620" y="2940618"/>
            <a:ext cx="1016811" cy="461665"/>
          </a:xfrm>
          <a:prstGeom prst="rect">
            <a:avLst/>
          </a:prstGeom>
          <a:noFill/>
          <a:ln>
            <a:noFill/>
          </a:ln>
        </p:spPr>
        <p:txBody>
          <a:bodyPr wrap="square" rtlCol="0">
            <a:spAutoFit/>
          </a:bodyPr>
          <a:lstStyle/>
          <a:p>
            <a:r>
              <a:rPr lang="en-US" sz="1200" dirty="0"/>
              <a:t>Tricuspid valve</a:t>
            </a:r>
          </a:p>
        </p:txBody>
      </p:sp>
      <p:sp>
        <p:nvSpPr>
          <p:cNvPr id="48" name="TextBox 47">
            <a:extLst>
              <a:ext uri="{FF2B5EF4-FFF2-40B4-BE49-F238E27FC236}">
                <a16:creationId xmlns:a16="http://schemas.microsoft.com/office/drawing/2014/main" id="{52516D01-5B74-45CB-8291-EAB81C4C1E61}"/>
              </a:ext>
            </a:extLst>
          </p:cNvPr>
          <p:cNvSpPr txBox="1"/>
          <p:nvPr/>
        </p:nvSpPr>
        <p:spPr>
          <a:xfrm>
            <a:off x="5382617" y="2541914"/>
            <a:ext cx="762107" cy="400110"/>
          </a:xfrm>
          <a:prstGeom prst="rect">
            <a:avLst/>
          </a:prstGeom>
          <a:noFill/>
        </p:spPr>
        <p:txBody>
          <a:bodyPr wrap="square" rtlCol="0">
            <a:spAutoFit/>
          </a:bodyPr>
          <a:lstStyle/>
          <a:p>
            <a:r>
              <a:rPr lang="en-US" sz="1000" dirty="0"/>
              <a:t>Pulmonary valve</a:t>
            </a:r>
          </a:p>
        </p:txBody>
      </p:sp>
      <p:sp>
        <p:nvSpPr>
          <p:cNvPr id="49" name="TextBox 48">
            <a:extLst>
              <a:ext uri="{FF2B5EF4-FFF2-40B4-BE49-F238E27FC236}">
                <a16:creationId xmlns:a16="http://schemas.microsoft.com/office/drawing/2014/main" id="{7EB2FD5D-03C6-41B3-AC9C-010D0CAA84E3}"/>
              </a:ext>
            </a:extLst>
          </p:cNvPr>
          <p:cNvSpPr txBox="1"/>
          <p:nvPr/>
        </p:nvSpPr>
        <p:spPr>
          <a:xfrm>
            <a:off x="2743972" y="1772082"/>
            <a:ext cx="914400" cy="553998"/>
          </a:xfrm>
          <a:prstGeom prst="rect">
            <a:avLst/>
          </a:prstGeom>
          <a:noFill/>
        </p:spPr>
        <p:txBody>
          <a:bodyPr wrap="square" rtlCol="0">
            <a:spAutoFit/>
          </a:bodyPr>
          <a:lstStyle/>
          <a:p>
            <a:r>
              <a:rPr lang="en-US" sz="1000" dirty="0"/>
              <a:t>Vena Cava (superior and inferior)</a:t>
            </a:r>
          </a:p>
        </p:txBody>
      </p:sp>
      <p:pic>
        <p:nvPicPr>
          <p:cNvPr id="33" name="Picture 32" descr="Red blood cells suspended in mid-air">
            <a:extLst>
              <a:ext uri="{FF2B5EF4-FFF2-40B4-BE49-F238E27FC236}">
                <a16:creationId xmlns:a16="http://schemas.microsoft.com/office/drawing/2014/main" id="{1661C27A-88C0-409E-9193-F642433A1055}"/>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074700" y="2307152"/>
            <a:ext cx="705521" cy="440950"/>
          </a:xfrm>
          <a:prstGeom prst="rect">
            <a:avLst/>
          </a:prstGeom>
        </p:spPr>
      </p:pic>
      <p:pic>
        <p:nvPicPr>
          <p:cNvPr id="50" name="Picture 49" descr="Logo&#10;&#10;Description automatically generated">
            <a:extLst>
              <a:ext uri="{FF2B5EF4-FFF2-40B4-BE49-F238E27FC236}">
                <a16:creationId xmlns:a16="http://schemas.microsoft.com/office/drawing/2014/main" id="{2A02E1BA-7473-4BD4-86AD-B899E50226B3}"/>
              </a:ext>
            </a:extLst>
          </p:cNvPr>
          <p:cNvPicPr>
            <a:picLocks noChangeAspect="1"/>
          </p:cNvPicPr>
          <p:nvPr/>
        </p:nvPicPr>
        <p:blipFill>
          <a:blip r:embed="rId26"/>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130756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Heart outline">
            <a:extLst>
              <a:ext uri="{FF2B5EF4-FFF2-40B4-BE49-F238E27FC236}">
                <a16:creationId xmlns:a16="http://schemas.microsoft.com/office/drawing/2014/main" id="{A94BEA07-C9A5-4BBE-BC16-0F7D950FC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62400" y="244872"/>
            <a:ext cx="7140804" cy="7140804"/>
          </a:xfrm>
          <a:prstGeom prst="rect">
            <a:avLst/>
          </a:prstGeom>
        </p:spPr>
      </p:pic>
      <p:cxnSp>
        <p:nvCxnSpPr>
          <p:cNvPr id="22" name="Straight Connector 21">
            <a:extLst>
              <a:ext uri="{FF2B5EF4-FFF2-40B4-BE49-F238E27FC236}">
                <a16:creationId xmlns:a16="http://schemas.microsoft.com/office/drawing/2014/main" id="{234C8EF9-4F5D-4442-A32B-B0F56D0FD05D}"/>
              </a:ext>
            </a:extLst>
          </p:cNvPr>
          <p:cNvCxnSpPr>
            <a:cxnSpLocks/>
          </p:cNvCxnSpPr>
          <p:nvPr/>
        </p:nvCxnSpPr>
        <p:spPr>
          <a:xfrm flipV="1">
            <a:off x="5049152" y="2256802"/>
            <a:ext cx="784114" cy="634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A7C1F665-9BC0-4206-B163-4F722CA306B5}"/>
              </a:ext>
            </a:extLst>
          </p:cNvPr>
          <p:cNvSpPr/>
          <p:nvPr/>
        </p:nvSpPr>
        <p:spPr>
          <a:xfrm>
            <a:off x="1354720" y="1133128"/>
            <a:ext cx="4846820" cy="1647779"/>
          </a:xfrm>
          <a:custGeom>
            <a:avLst/>
            <a:gdLst>
              <a:gd name="connsiteX0" fmla="*/ 4508752 w 4846820"/>
              <a:gd name="connsiteY0" fmla="*/ 1289561 h 1647779"/>
              <a:gd name="connsiteX1" fmla="*/ 4650154 w 4846820"/>
              <a:gd name="connsiteY1" fmla="*/ 262039 h 1647779"/>
              <a:gd name="connsiteX2" fmla="*/ 2170905 w 4846820"/>
              <a:gd name="connsiteY2" fmla="*/ 35796 h 1647779"/>
              <a:gd name="connsiteX3" fmla="*/ 210129 w 4846820"/>
              <a:gd name="connsiteY3" fmla="*/ 855928 h 1647779"/>
              <a:gd name="connsiteX4" fmla="*/ 40447 w 4846820"/>
              <a:gd name="connsiteY4" fmla="*/ 1647779 h 164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820" h="1647779">
                <a:moveTo>
                  <a:pt x="4508752" y="1289561"/>
                </a:moveTo>
                <a:cubicBezTo>
                  <a:pt x="4774273" y="880280"/>
                  <a:pt x="5039795" y="471000"/>
                  <a:pt x="4650154" y="262039"/>
                </a:cubicBezTo>
                <a:cubicBezTo>
                  <a:pt x="4260513" y="53078"/>
                  <a:pt x="2910909" y="-63186"/>
                  <a:pt x="2170905" y="35796"/>
                </a:cubicBezTo>
                <a:cubicBezTo>
                  <a:pt x="1430901" y="134777"/>
                  <a:pt x="565205" y="587264"/>
                  <a:pt x="210129" y="855928"/>
                </a:cubicBezTo>
                <a:cubicBezTo>
                  <a:pt x="-144947" y="1124592"/>
                  <a:pt x="62443" y="1540942"/>
                  <a:pt x="40447" y="1647779"/>
                </a:cubicBezTo>
              </a:path>
            </a:pathLst>
          </a:custGeom>
          <a:noFill/>
          <a:ln w="342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963C4D-99FA-4533-9145-DA742833FA11}"/>
              </a:ext>
            </a:extLst>
          </p:cNvPr>
          <p:cNvSpPr>
            <a:spLocks noGrp="1"/>
          </p:cNvSpPr>
          <p:nvPr>
            <p:ph type="title"/>
          </p:nvPr>
        </p:nvSpPr>
        <p:spPr>
          <a:xfrm>
            <a:off x="842639" y="61018"/>
            <a:ext cx="10515600" cy="690677"/>
          </a:xfrm>
        </p:spPr>
        <p:txBody>
          <a:bodyPr>
            <a:noAutofit/>
          </a:bodyPr>
          <a:lstStyle/>
          <a:p>
            <a:r>
              <a:rPr lang="en-US" sz="2000" dirty="0"/>
              <a:t>Step 13: Starting in the </a:t>
            </a:r>
            <a:r>
              <a:rPr lang="en-US" sz="2000" b="1" u="sng" dirty="0"/>
              <a:t>right atrium </a:t>
            </a:r>
            <a:r>
              <a:rPr lang="en-US" sz="2000" dirty="0"/>
              <a:t>draw arrows showing the direction of the blood until you arrive back at the right atrium.</a:t>
            </a:r>
          </a:p>
        </p:txBody>
      </p:sp>
      <p:pic>
        <p:nvPicPr>
          <p:cNvPr id="7" name="Graphic 6" descr="Lungs with solid fill">
            <a:extLst>
              <a:ext uri="{FF2B5EF4-FFF2-40B4-BE49-F238E27FC236}">
                <a16:creationId xmlns:a16="http://schemas.microsoft.com/office/drawing/2014/main" id="{EE57385D-97B6-43E1-B4BC-2DE2E1B620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101" y="2330612"/>
            <a:ext cx="1340963" cy="1340963"/>
          </a:xfrm>
          <a:prstGeom prst="rect">
            <a:avLst/>
          </a:prstGeom>
        </p:spPr>
      </p:pic>
      <p:pic>
        <p:nvPicPr>
          <p:cNvPr id="9" name="Graphic 8" descr="Skeleton with solid fill">
            <a:extLst>
              <a:ext uri="{FF2B5EF4-FFF2-40B4-BE49-F238E27FC236}">
                <a16:creationId xmlns:a16="http://schemas.microsoft.com/office/drawing/2014/main" id="{72F09322-9C7C-4E40-B484-6063086E02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96657" y="2602625"/>
            <a:ext cx="1380242" cy="1380242"/>
          </a:xfrm>
          <a:prstGeom prst="rect">
            <a:avLst/>
          </a:prstGeom>
        </p:spPr>
      </p:pic>
      <p:sp>
        <p:nvSpPr>
          <p:cNvPr id="3" name="TextBox 2">
            <a:extLst>
              <a:ext uri="{FF2B5EF4-FFF2-40B4-BE49-F238E27FC236}">
                <a16:creationId xmlns:a16="http://schemas.microsoft.com/office/drawing/2014/main" id="{328E5558-D650-46AA-8F9F-7F6CC03D4031}"/>
              </a:ext>
            </a:extLst>
          </p:cNvPr>
          <p:cNvSpPr txBox="1"/>
          <p:nvPr/>
        </p:nvSpPr>
        <p:spPr>
          <a:xfrm>
            <a:off x="1426030" y="3580148"/>
            <a:ext cx="1026779" cy="430887"/>
          </a:xfrm>
          <a:prstGeom prst="rect">
            <a:avLst/>
          </a:prstGeom>
          <a:noFill/>
        </p:spPr>
        <p:txBody>
          <a:bodyPr wrap="square" rtlCol="0">
            <a:spAutoFit/>
          </a:bodyPr>
          <a:lstStyle/>
          <a:p>
            <a:r>
              <a:rPr lang="en-US" sz="1100" dirty="0"/>
              <a:t>Pulmonary circulation</a:t>
            </a:r>
          </a:p>
        </p:txBody>
      </p:sp>
      <p:sp>
        <p:nvSpPr>
          <p:cNvPr id="8" name="TextBox 7">
            <a:extLst>
              <a:ext uri="{FF2B5EF4-FFF2-40B4-BE49-F238E27FC236}">
                <a16:creationId xmlns:a16="http://schemas.microsoft.com/office/drawing/2014/main" id="{093EC0B3-D103-48FE-A627-8D00251B59A8}"/>
              </a:ext>
            </a:extLst>
          </p:cNvPr>
          <p:cNvSpPr txBox="1"/>
          <p:nvPr/>
        </p:nvSpPr>
        <p:spPr>
          <a:xfrm>
            <a:off x="11136763" y="3177835"/>
            <a:ext cx="847380" cy="430887"/>
          </a:xfrm>
          <a:prstGeom prst="rect">
            <a:avLst/>
          </a:prstGeom>
          <a:noFill/>
        </p:spPr>
        <p:txBody>
          <a:bodyPr wrap="square" rtlCol="0">
            <a:spAutoFit/>
          </a:bodyPr>
          <a:lstStyle/>
          <a:p>
            <a:r>
              <a:rPr lang="en-US" sz="1100" dirty="0"/>
              <a:t>Systemic circulation</a:t>
            </a:r>
          </a:p>
        </p:txBody>
      </p:sp>
      <p:sp>
        <p:nvSpPr>
          <p:cNvPr id="4" name="TextBox 3">
            <a:extLst>
              <a:ext uri="{FF2B5EF4-FFF2-40B4-BE49-F238E27FC236}">
                <a16:creationId xmlns:a16="http://schemas.microsoft.com/office/drawing/2014/main" id="{3AF25253-82DE-4B35-BCDB-1B491E2C0727}"/>
              </a:ext>
            </a:extLst>
          </p:cNvPr>
          <p:cNvSpPr txBox="1"/>
          <p:nvPr/>
        </p:nvSpPr>
        <p:spPr>
          <a:xfrm>
            <a:off x="4326903" y="1912273"/>
            <a:ext cx="914400" cy="246221"/>
          </a:xfrm>
          <a:prstGeom prst="rect">
            <a:avLst/>
          </a:prstGeom>
          <a:noFill/>
        </p:spPr>
        <p:txBody>
          <a:bodyPr wrap="square" rtlCol="0">
            <a:spAutoFit/>
          </a:bodyPr>
          <a:lstStyle/>
          <a:p>
            <a:r>
              <a:rPr lang="en-US" sz="1000" dirty="0">
                <a:solidFill>
                  <a:schemeClr val="accent1"/>
                </a:solidFill>
              </a:rPr>
              <a:t>Right Atrium</a:t>
            </a:r>
          </a:p>
        </p:txBody>
      </p:sp>
      <p:sp>
        <p:nvSpPr>
          <p:cNvPr id="12" name="TextBox 11">
            <a:extLst>
              <a:ext uri="{FF2B5EF4-FFF2-40B4-BE49-F238E27FC236}">
                <a16:creationId xmlns:a16="http://schemas.microsoft.com/office/drawing/2014/main" id="{9C220300-E5E5-42A3-87A5-F0EE7785AFCE}"/>
              </a:ext>
            </a:extLst>
          </p:cNvPr>
          <p:cNvSpPr txBox="1"/>
          <p:nvPr/>
        </p:nvSpPr>
        <p:spPr>
          <a:xfrm>
            <a:off x="6824457" y="2035383"/>
            <a:ext cx="914400" cy="246221"/>
          </a:xfrm>
          <a:prstGeom prst="rect">
            <a:avLst/>
          </a:prstGeom>
          <a:noFill/>
        </p:spPr>
        <p:txBody>
          <a:bodyPr wrap="square" rtlCol="0">
            <a:spAutoFit/>
          </a:bodyPr>
          <a:lstStyle/>
          <a:p>
            <a:r>
              <a:rPr lang="en-US" sz="1000" dirty="0"/>
              <a:t>Left Atrium</a:t>
            </a:r>
          </a:p>
        </p:txBody>
      </p:sp>
      <p:sp>
        <p:nvSpPr>
          <p:cNvPr id="13" name="TextBox 12">
            <a:extLst>
              <a:ext uri="{FF2B5EF4-FFF2-40B4-BE49-F238E27FC236}">
                <a16:creationId xmlns:a16="http://schemas.microsoft.com/office/drawing/2014/main" id="{DF9C9128-75AE-4E9A-999C-E30C8A945AD6}"/>
              </a:ext>
            </a:extLst>
          </p:cNvPr>
          <p:cNvSpPr txBox="1"/>
          <p:nvPr/>
        </p:nvSpPr>
        <p:spPr>
          <a:xfrm rot="2763857">
            <a:off x="4600890" y="4884078"/>
            <a:ext cx="1131764" cy="246221"/>
          </a:xfrm>
          <a:prstGeom prst="rect">
            <a:avLst/>
          </a:prstGeom>
          <a:noFill/>
        </p:spPr>
        <p:txBody>
          <a:bodyPr wrap="square" rtlCol="0">
            <a:spAutoFit/>
          </a:bodyPr>
          <a:lstStyle/>
          <a:p>
            <a:r>
              <a:rPr lang="en-US" sz="1000" dirty="0">
                <a:solidFill>
                  <a:schemeClr val="accent1"/>
                </a:solidFill>
              </a:rPr>
              <a:t>Right Ventricle</a:t>
            </a:r>
          </a:p>
        </p:txBody>
      </p:sp>
      <p:sp>
        <p:nvSpPr>
          <p:cNvPr id="14" name="TextBox 13">
            <a:extLst>
              <a:ext uri="{FF2B5EF4-FFF2-40B4-BE49-F238E27FC236}">
                <a16:creationId xmlns:a16="http://schemas.microsoft.com/office/drawing/2014/main" id="{AD67C031-FC1F-47A4-B73A-7BD0CB102F86}"/>
              </a:ext>
            </a:extLst>
          </p:cNvPr>
          <p:cNvSpPr txBox="1"/>
          <p:nvPr/>
        </p:nvSpPr>
        <p:spPr>
          <a:xfrm rot="18817293">
            <a:off x="6625283" y="4870863"/>
            <a:ext cx="1065055" cy="246221"/>
          </a:xfrm>
          <a:prstGeom prst="rect">
            <a:avLst/>
          </a:prstGeom>
          <a:noFill/>
        </p:spPr>
        <p:txBody>
          <a:bodyPr wrap="square" rtlCol="0">
            <a:spAutoFit/>
          </a:bodyPr>
          <a:lstStyle/>
          <a:p>
            <a:r>
              <a:rPr lang="en-US" sz="1000" dirty="0"/>
              <a:t>Left Ventricle</a:t>
            </a:r>
          </a:p>
        </p:txBody>
      </p:sp>
      <p:cxnSp>
        <p:nvCxnSpPr>
          <p:cNvPr id="17" name="Straight Connector 16">
            <a:extLst>
              <a:ext uri="{FF2B5EF4-FFF2-40B4-BE49-F238E27FC236}">
                <a16:creationId xmlns:a16="http://schemas.microsoft.com/office/drawing/2014/main" id="{00040276-E507-4449-AA0E-9EB186F9E172}"/>
              </a:ext>
            </a:extLst>
          </p:cNvPr>
          <p:cNvCxnSpPr/>
          <p:nvPr/>
        </p:nvCxnSpPr>
        <p:spPr>
          <a:xfrm>
            <a:off x="6096000" y="2688167"/>
            <a:ext cx="8878" cy="34863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CB4F17C-1C9B-4F64-BD80-54BA3BED9685}"/>
              </a:ext>
            </a:extLst>
          </p:cNvPr>
          <p:cNvCxnSpPr>
            <a:cxnSpLocks/>
          </p:cNvCxnSpPr>
          <p:nvPr/>
        </p:nvCxnSpPr>
        <p:spPr>
          <a:xfrm flipV="1">
            <a:off x="3968389" y="3350956"/>
            <a:ext cx="599431" cy="46431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0F3216-9904-4EE6-8AAA-F172C297D370}"/>
              </a:ext>
            </a:extLst>
          </p:cNvPr>
          <p:cNvCxnSpPr>
            <a:cxnSpLocks/>
          </p:cNvCxnSpPr>
          <p:nvPr/>
        </p:nvCxnSpPr>
        <p:spPr>
          <a:xfrm>
            <a:off x="6358735" y="2372369"/>
            <a:ext cx="1030790" cy="87987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E1B4B24-490C-4910-9BBA-9854F2C1DAED}"/>
              </a:ext>
            </a:extLst>
          </p:cNvPr>
          <p:cNvCxnSpPr>
            <a:cxnSpLocks/>
          </p:cNvCxnSpPr>
          <p:nvPr/>
        </p:nvCxnSpPr>
        <p:spPr>
          <a:xfrm>
            <a:off x="7871381" y="3497344"/>
            <a:ext cx="395926" cy="31793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iagonal Stripe 5">
            <a:extLst>
              <a:ext uri="{FF2B5EF4-FFF2-40B4-BE49-F238E27FC236}">
                <a16:creationId xmlns:a16="http://schemas.microsoft.com/office/drawing/2014/main" id="{C12206BC-504B-448E-A201-7CD6D76592B5}"/>
              </a:ext>
            </a:extLst>
          </p:cNvPr>
          <p:cNvSpPr/>
          <p:nvPr/>
        </p:nvSpPr>
        <p:spPr>
          <a:xfrm>
            <a:off x="4946166" y="2841405"/>
            <a:ext cx="153276" cy="442559"/>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iagonal Stripe 9">
            <a:extLst>
              <a:ext uri="{FF2B5EF4-FFF2-40B4-BE49-F238E27FC236}">
                <a16:creationId xmlns:a16="http://schemas.microsoft.com/office/drawing/2014/main" id="{C9E9D11C-45AC-4D17-B54E-EC04A32DBB7E}"/>
              </a:ext>
            </a:extLst>
          </p:cNvPr>
          <p:cNvSpPr/>
          <p:nvPr/>
        </p:nvSpPr>
        <p:spPr>
          <a:xfrm rot="20137482" flipV="1">
            <a:off x="4544914" y="3234533"/>
            <a:ext cx="334070" cy="13138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35AF88ED-64E6-4FA2-83DA-D73FA1BBEAA7}"/>
              </a:ext>
            </a:extLst>
          </p:cNvPr>
          <p:cNvSpPr/>
          <p:nvPr/>
        </p:nvSpPr>
        <p:spPr>
          <a:xfrm>
            <a:off x="5655970" y="2275776"/>
            <a:ext cx="434484" cy="29250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AD63925F-F0B1-4596-A7DB-2F086BF16C0C}"/>
              </a:ext>
            </a:extLst>
          </p:cNvPr>
          <p:cNvCxnSpPr>
            <a:cxnSpLocks/>
            <a:stCxn id="15" idx="4"/>
          </p:cNvCxnSpPr>
          <p:nvPr/>
        </p:nvCxnSpPr>
        <p:spPr>
          <a:xfrm flipH="1" flipV="1">
            <a:off x="5872109" y="2422028"/>
            <a:ext cx="1103" cy="146253"/>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F584CE6-E8C1-40B3-A7AF-1462EB06C4B3}"/>
              </a:ext>
            </a:extLst>
          </p:cNvPr>
          <p:cNvCxnSpPr>
            <a:cxnSpLocks/>
            <a:endCxn id="15" idx="7"/>
          </p:cNvCxnSpPr>
          <p:nvPr/>
        </p:nvCxnSpPr>
        <p:spPr>
          <a:xfrm flipV="1">
            <a:off x="5880986" y="2318612"/>
            <a:ext cx="145839" cy="103416"/>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D7E2E5C6-EA9D-4114-9E5D-3295EC986AF2}"/>
              </a:ext>
            </a:extLst>
          </p:cNvPr>
          <p:cNvCxnSpPr>
            <a:cxnSpLocks/>
            <a:stCxn id="15" idx="1"/>
          </p:cNvCxnSpPr>
          <p:nvPr/>
        </p:nvCxnSpPr>
        <p:spPr>
          <a:xfrm>
            <a:off x="5719599" y="2318612"/>
            <a:ext cx="169892" cy="120164"/>
          </a:xfrm>
          <a:prstGeom prst="line">
            <a:avLst/>
          </a:prstGeom>
        </p:spPr>
        <p:style>
          <a:lnRef idx="1">
            <a:schemeClr val="dk1"/>
          </a:lnRef>
          <a:fillRef idx="0">
            <a:schemeClr val="dk1"/>
          </a:fillRef>
          <a:effectRef idx="0">
            <a:schemeClr val="dk1"/>
          </a:effectRef>
          <a:fontRef idx="minor">
            <a:schemeClr val="tx1"/>
          </a:fontRef>
        </p:style>
      </p:cxnSp>
      <p:sp>
        <p:nvSpPr>
          <p:cNvPr id="25" name="Freeform: Shape 24">
            <a:extLst>
              <a:ext uri="{FF2B5EF4-FFF2-40B4-BE49-F238E27FC236}">
                <a16:creationId xmlns:a16="http://schemas.microsoft.com/office/drawing/2014/main" id="{92E97633-63B4-462A-97FE-FFF931B3D145}"/>
              </a:ext>
            </a:extLst>
          </p:cNvPr>
          <p:cNvSpPr/>
          <p:nvPr/>
        </p:nvSpPr>
        <p:spPr>
          <a:xfrm>
            <a:off x="960092" y="1832811"/>
            <a:ext cx="9072181" cy="4821625"/>
          </a:xfrm>
          <a:custGeom>
            <a:avLst/>
            <a:gdLst>
              <a:gd name="connsiteX0" fmla="*/ 397368 w 9072181"/>
              <a:gd name="connsiteY0" fmla="*/ 1202620 h 4821625"/>
              <a:gd name="connsiteX1" fmla="*/ 397368 w 9072181"/>
              <a:gd name="connsiteY1" fmla="*/ 1504278 h 4821625"/>
              <a:gd name="connsiteX2" fmla="*/ 378514 w 9072181"/>
              <a:gd name="connsiteY2" fmla="*/ 3172822 h 4821625"/>
              <a:gd name="connsiteX3" fmla="*/ 5563256 w 9072181"/>
              <a:gd name="connsiteY3" fmla="*/ 4737671 h 4821625"/>
              <a:gd name="connsiteX4" fmla="*/ 9032320 w 9072181"/>
              <a:gd name="connsiteY4" fmla="*/ 476756 h 4821625"/>
              <a:gd name="connsiteX5" fmla="*/ 7137533 w 9072181"/>
              <a:gd name="connsiteY5" fmla="*/ 288220 h 482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2181" h="4821625">
                <a:moveTo>
                  <a:pt x="397368" y="1202620"/>
                </a:moveTo>
                <a:cubicBezTo>
                  <a:pt x="397368" y="1190836"/>
                  <a:pt x="400510" y="1175911"/>
                  <a:pt x="397368" y="1504278"/>
                </a:cubicBezTo>
                <a:cubicBezTo>
                  <a:pt x="394226" y="1832645"/>
                  <a:pt x="-482467" y="2633923"/>
                  <a:pt x="378514" y="3172822"/>
                </a:cubicBezTo>
                <a:cubicBezTo>
                  <a:pt x="1239495" y="3711721"/>
                  <a:pt x="4120955" y="5187015"/>
                  <a:pt x="5563256" y="4737671"/>
                </a:cubicBezTo>
                <a:cubicBezTo>
                  <a:pt x="7005557" y="4288327"/>
                  <a:pt x="8769941" y="1218331"/>
                  <a:pt x="9032320" y="476756"/>
                </a:cubicBezTo>
                <a:cubicBezTo>
                  <a:pt x="9294700" y="-264819"/>
                  <a:pt x="8216116" y="11700"/>
                  <a:pt x="7137533" y="288220"/>
                </a:cubicBezTo>
              </a:path>
            </a:pathLst>
          </a:custGeom>
          <a:noFill/>
          <a:ln w="342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40051D7-A516-488B-ACD5-5C8563038B1E}"/>
              </a:ext>
            </a:extLst>
          </p:cNvPr>
          <p:cNvSpPr/>
          <p:nvPr/>
        </p:nvSpPr>
        <p:spPr>
          <a:xfrm>
            <a:off x="1177765" y="2780907"/>
            <a:ext cx="360153" cy="570049"/>
          </a:xfrm>
          <a:prstGeom prst="rect">
            <a:avLst/>
          </a:prstGeom>
          <a:gradFill>
            <a:gsLst>
              <a:gs pos="1000">
                <a:schemeClr val="accent1">
                  <a:lumMod val="75000"/>
                  <a:alpha val="60000"/>
                </a:schemeClr>
              </a:gs>
              <a:gs pos="100000">
                <a:srgbClr val="FF0000"/>
              </a:gs>
              <a:gs pos="52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gonal Stripe 26">
            <a:extLst>
              <a:ext uri="{FF2B5EF4-FFF2-40B4-BE49-F238E27FC236}">
                <a16:creationId xmlns:a16="http://schemas.microsoft.com/office/drawing/2014/main" id="{770D3C2D-45BB-47EF-8DA0-9BDD58EDD3AA}"/>
              </a:ext>
            </a:extLst>
          </p:cNvPr>
          <p:cNvSpPr/>
          <p:nvPr/>
        </p:nvSpPr>
        <p:spPr>
          <a:xfrm rot="19293578">
            <a:off x="7430359" y="3217346"/>
            <a:ext cx="81667" cy="327901"/>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iagonal Stripe 31">
            <a:extLst>
              <a:ext uri="{FF2B5EF4-FFF2-40B4-BE49-F238E27FC236}">
                <a16:creationId xmlns:a16="http://schemas.microsoft.com/office/drawing/2014/main" id="{590EEC2F-17C7-452E-B400-07F4AF702208}"/>
              </a:ext>
            </a:extLst>
          </p:cNvPr>
          <p:cNvSpPr/>
          <p:nvPr/>
        </p:nvSpPr>
        <p:spPr>
          <a:xfrm rot="4128546">
            <a:off x="7681621" y="3388943"/>
            <a:ext cx="81667" cy="327901"/>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 name="Straight Arrow Connector 34">
            <a:extLst>
              <a:ext uri="{FF2B5EF4-FFF2-40B4-BE49-F238E27FC236}">
                <a16:creationId xmlns:a16="http://schemas.microsoft.com/office/drawing/2014/main" id="{9FA3E337-CCEB-4065-AC29-29FE9EDC3249}"/>
              </a:ext>
            </a:extLst>
          </p:cNvPr>
          <p:cNvCxnSpPr>
            <a:cxnSpLocks/>
          </p:cNvCxnSpPr>
          <p:nvPr/>
        </p:nvCxnSpPr>
        <p:spPr>
          <a:xfrm>
            <a:off x="6959300" y="3411313"/>
            <a:ext cx="463151" cy="507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86B9715-19D0-46D0-B2F3-6B7F70E37B54}"/>
              </a:ext>
            </a:extLst>
          </p:cNvPr>
          <p:cNvSpPr txBox="1"/>
          <p:nvPr/>
        </p:nvSpPr>
        <p:spPr>
          <a:xfrm>
            <a:off x="6490982" y="3161267"/>
            <a:ext cx="762387" cy="461665"/>
          </a:xfrm>
          <a:prstGeom prst="rect">
            <a:avLst/>
          </a:prstGeom>
          <a:noFill/>
        </p:spPr>
        <p:txBody>
          <a:bodyPr wrap="square" rtlCol="0">
            <a:spAutoFit/>
          </a:bodyPr>
          <a:lstStyle/>
          <a:p>
            <a:r>
              <a:rPr lang="en-US" sz="1200" dirty="0"/>
              <a:t>Mitral valve</a:t>
            </a:r>
          </a:p>
        </p:txBody>
      </p:sp>
      <p:sp>
        <p:nvSpPr>
          <p:cNvPr id="16" name="Freeform: Shape 15">
            <a:extLst>
              <a:ext uri="{FF2B5EF4-FFF2-40B4-BE49-F238E27FC236}">
                <a16:creationId xmlns:a16="http://schemas.microsoft.com/office/drawing/2014/main" id="{AB4C9AE3-9535-4EE0-BC50-9F11F815B121}"/>
              </a:ext>
            </a:extLst>
          </p:cNvPr>
          <p:cNvSpPr/>
          <p:nvPr/>
        </p:nvSpPr>
        <p:spPr>
          <a:xfrm>
            <a:off x="6003025" y="843173"/>
            <a:ext cx="4771812" cy="1834039"/>
          </a:xfrm>
          <a:custGeom>
            <a:avLst/>
            <a:gdLst>
              <a:gd name="connsiteX0" fmla="*/ 228093 w 4771812"/>
              <a:gd name="connsiteY0" fmla="*/ 1834039 h 1834039"/>
              <a:gd name="connsiteX1" fmla="*/ 218666 w 4771812"/>
              <a:gd name="connsiteY1" fmla="*/ 1381553 h 1834039"/>
              <a:gd name="connsiteX2" fmla="*/ 294080 w 4771812"/>
              <a:gd name="connsiteY2" fmla="*/ 278617 h 1834039"/>
              <a:gd name="connsiteX3" fmla="*/ 3942253 w 4771812"/>
              <a:gd name="connsiteY3" fmla="*/ 118361 h 1834039"/>
              <a:gd name="connsiteX4" fmla="*/ 4771812 w 4771812"/>
              <a:gd name="connsiteY4" fmla="*/ 1805759 h 183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1812" h="1834039">
                <a:moveTo>
                  <a:pt x="228093" y="1834039"/>
                </a:moveTo>
                <a:cubicBezTo>
                  <a:pt x="217880" y="1737414"/>
                  <a:pt x="207668" y="1640790"/>
                  <a:pt x="218666" y="1381553"/>
                </a:cubicBezTo>
                <a:cubicBezTo>
                  <a:pt x="229664" y="1122316"/>
                  <a:pt x="-326518" y="489149"/>
                  <a:pt x="294080" y="278617"/>
                </a:cubicBezTo>
                <a:cubicBezTo>
                  <a:pt x="914678" y="68085"/>
                  <a:pt x="3195964" y="-136163"/>
                  <a:pt x="3942253" y="118361"/>
                </a:cubicBezTo>
                <a:cubicBezTo>
                  <a:pt x="4688542" y="372885"/>
                  <a:pt x="4688542" y="1596798"/>
                  <a:pt x="4771812" y="1805759"/>
                </a:cubicBezTo>
              </a:path>
            </a:pathLst>
          </a:custGeom>
          <a:noFill/>
          <a:ln w="342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1854B92-8443-4D80-BA56-508D868DEA35}"/>
              </a:ext>
            </a:extLst>
          </p:cNvPr>
          <p:cNvSpPr/>
          <p:nvPr/>
        </p:nvSpPr>
        <p:spPr>
          <a:xfrm>
            <a:off x="10582651" y="2589841"/>
            <a:ext cx="380800" cy="1377961"/>
          </a:xfrm>
          <a:prstGeom prst="rect">
            <a:avLst/>
          </a:prstGeom>
          <a:gradFill>
            <a:gsLst>
              <a:gs pos="0">
                <a:srgbClr val="C00000">
                  <a:alpha val="55000"/>
                </a:srgbClr>
              </a:gs>
              <a:gs pos="74000">
                <a:schemeClr val="accent1">
                  <a:lumMod val="45000"/>
                  <a:lumOff val="55000"/>
                </a:schemeClr>
              </a:gs>
              <a:gs pos="83000">
                <a:schemeClr val="accent1">
                  <a:lumMod val="45000"/>
                  <a:lumOff val="55000"/>
                </a:schemeClr>
              </a:gs>
              <a:gs pos="100000">
                <a:schemeClr val="accent1">
                  <a:lumMod val="75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75DD04B-FAA7-444F-AE0D-3F0EE3D60DBE}"/>
              </a:ext>
            </a:extLst>
          </p:cNvPr>
          <p:cNvSpPr/>
          <p:nvPr/>
        </p:nvSpPr>
        <p:spPr>
          <a:xfrm>
            <a:off x="6062344" y="2574955"/>
            <a:ext cx="356077" cy="16535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9">
            <p14:nvContentPartPr>
              <p14:cNvPr id="39" name="Ink 38">
                <a:extLst>
                  <a:ext uri="{FF2B5EF4-FFF2-40B4-BE49-F238E27FC236}">
                    <a16:creationId xmlns:a16="http://schemas.microsoft.com/office/drawing/2014/main" id="{83B0F298-0F9B-49C3-9A2C-50B569D3369F}"/>
                  </a:ext>
                </a:extLst>
              </p14:cNvPr>
              <p14:cNvContentPartPr/>
              <p14:nvPr/>
            </p14:nvContentPartPr>
            <p14:xfrm>
              <a:off x="6155317" y="2662185"/>
              <a:ext cx="96840" cy="61920"/>
            </p14:xfrm>
          </p:contentPart>
        </mc:Choice>
        <mc:Fallback xmlns="">
          <p:pic>
            <p:nvPicPr>
              <p:cNvPr id="39" name="Ink 38">
                <a:extLst>
                  <a:ext uri="{FF2B5EF4-FFF2-40B4-BE49-F238E27FC236}">
                    <a16:creationId xmlns:a16="http://schemas.microsoft.com/office/drawing/2014/main" id="{83B0F298-0F9B-49C3-9A2C-50B569D3369F}"/>
                  </a:ext>
                </a:extLst>
              </p:cNvPr>
              <p:cNvPicPr/>
              <p:nvPr/>
            </p:nvPicPr>
            <p:blipFill>
              <a:blip r:embed="rId10"/>
              <a:stretch>
                <a:fillRect/>
              </a:stretch>
            </p:blipFill>
            <p:spPr>
              <a:xfrm>
                <a:off x="6146317" y="2653237"/>
                <a:ext cx="114480" cy="7945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0" name="Ink 39">
                <a:extLst>
                  <a:ext uri="{FF2B5EF4-FFF2-40B4-BE49-F238E27FC236}">
                    <a16:creationId xmlns:a16="http://schemas.microsoft.com/office/drawing/2014/main" id="{151B28FF-BCEB-497D-A0CF-3BD80B383590}"/>
                  </a:ext>
                </a:extLst>
              </p14:cNvPr>
              <p14:cNvContentPartPr/>
              <p14:nvPr/>
            </p14:nvContentPartPr>
            <p14:xfrm>
              <a:off x="6249637" y="2594505"/>
              <a:ext cx="360" cy="45000"/>
            </p14:xfrm>
          </p:contentPart>
        </mc:Choice>
        <mc:Fallback xmlns="">
          <p:pic>
            <p:nvPicPr>
              <p:cNvPr id="40" name="Ink 39">
                <a:extLst>
                  <a:ext uri="{FF2B5EF4-FFF2-40B4-BE49-F238E27FC236}">
                    <a16:creationId xmlns:a16="http://schemas.microsoft.com/office/drawing/2014/main" id="{151B28FF-BCEB-497D-A0CF-3BD80B383590}"/>
                  </a:ext>
                </a:extLst>
              </p:cNvPr>
              <p:cNvPicPr/>
              <p:nvPr/>
            </p:nvPicPr>
            <p:blipFill>
              <a:blip r:embed="rId12"/>
              <a:stretch>
                <a:fillRect/>
              </a:stretch>
            </p:blipFill>
            <p:spPr>
              <a:xfrm>
                <a:off x="6240637" y="2585505"/>
                <a:ext cx="18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 name="Ink 40">
                <a:extLst>
                  <a:ext uri="{FF2B5EF4-FFF2-40B4-BE49-F238E27FC236}">
                    <a16:creationId xmlns:a16="http://schemas.microsoft.com/office/drawing/2014/main" id="{43FC0693-46D0-49D5-93C3-B4CFD1BA2967}"/>
                  </a:ext>
                </a:extLst>
              </p14:cNvPr>
              <p14:cNvContentPartPr/>
              <p14:nvPr/>
            </p14:nvContentPartPr>
            <p14:xfrm>
              <a:off x="6249637" y="2667225"/>
              <a:ext cx="125280" cy="48600"/>
            </p14:xfrm>
          </p:contentPart>
        </mc:Choice>
        <mc:Fallback xmlns="">
          <p:pic>
            <p:nvPicPr>
              <p:cNvPr id="41" name="Ink 40">
                <a:extLst>
                  <a:ext uri="{FF2B5EF4-FFF2-40B4-BE49-F238E27FC236}">
                    <a16:creationId xmlns:a16="http://schemas.microsoft.com/office/drawing/2014/main" id="{43FC0693-46D0-49D5-93C3-B4CFD1BA2967}"/>
                  </a:ext>
                </a:extLst>
              </p:cNvPr>
              <p:cNvPicPr/>
              <p:nvPr/>
            </p:nvPicPr>
            <p:blipFill>
              <a:blip r:embed="rId14"/>
              <a:stretch>
                <a:fillRect/>
              </a:stretch>
            </p:blipFill>
            <p:spPr>
              <a:xfrm>
                <a:off x="6240611" y="2658225"/>
                <a:ext cx="142971" cy="66240"/>
              </a:xfrm>
              <a:prstGeom prst="rect">
                <a:avLst/>
              </a:prstGeom>
            </p:spPr>
          </p:pic>
        </mc:Fallback>
      </mc:AlternateContent>
      <p:sp>
        <p:nvSpPr>
          <p:cNvPr id="42" name="TextBox 41">
            <a:extLst>
              <a:ext uri="{FF2B5EF4-FFF2-40B4-BE49-F238E27FC236}">
                <a16:creationId xmlns:a16="http://schemas.microsoft.com/office/drawing/2014/main" id="{72C15326-6464-4F83-A88B-DAF7075444AA}"/>
              </a:ext>
            </a:extLst>
          </p:cNvPr>
          <p:cNvSpPr txBox="1"/>
          <p:nvPr/>
        </p:nvSpPr>
        <p:spPr>
          <a:xfrm>
            <a:off x="6249637" y="2975291"/>
            <a:ext cx="1568826" cy="246221"/>
          </a:xfrm>
          <a:prstGeom prst="rect">
            <a:avLst/>
          </a:prstGeom>
          <a:noFill/>
        </p:spPr>
        <p:txBody>
          <a:bodyPr wrap="square" rtlCol="0">
            <a:spAutoFit/>
          </a:bodyPr>
          <a:lstStyle/>
          <a:p>
            <a:r>
              <a:rPr lang="en-US" sz="1000" b="1" dirty="0"/>
              <a:t>Aortic valve</a:t>
            </a:r>
          </a:p>
        </p:txBody>
      </p:sp>
      <p:cxnSp>
        <p:nvCxnSpPr>
          <p:cNvPr id="44" name="Straight Arrow Connector 43">
            <a:extLst>
              <a:ext uri="{FF2B5EF4-FFF2-40B4-BE49-F238E27FC236}">
                <a16:creationId xmlns:a16="http://schemas.microsoft.com/office/drawing/2014/main" id="{C6204433-47CF-48FB-A989-2E467132353D}"/>
              </a:ext>
            </a:extLst>
          </p:cNvPr>
          <p:cNvCxnSpPr>
            <a:cxnSpLocks/>
          </p:cNvCxnSpPr>
          <p:nvPr/>
        </p:nvCxnSpPr>
        <p:spPr>
          <a:xfrm flipH="1" flipV="1">
            <a:off x="6239826" y="2759858"/>
            <a:ext cx="135091" cy="2623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Freeform: Shape 23">
            <a:extLst>
              <a:ext uri="{FF2B5EF4-FFF2-40B4-BE49-F238E27FC236}">
                <a16:creationId xmlns:a16="http://schemas.microsoft.com/office/drawing/2014/main" id="{A9140438-A1F2-4607-ABBC-0BB3631484E7}"/>
              </a:ext>
            </a:extLst>
          </p:cNvPr>
          <p:cNvSpPr/>
          <p:nvPr/>
        </p:nvSpPr>
        <p:spPr>
          <a:xfrm>
            <a:off x="2718600" y="2464864"/>
            <a:ext cx="8418163" cy="4018811"/>
          </a:xfrm>
          <a:custGeom>
            <a:avLst/>
            <a:gdLst>
              <a:gd name="connsiteX0" fmla="*/ 8025177 w 8418163"/>
              <a:gd name="connsiteY0" fmla="*/ 1539545 h 4018811"/>
              <a:gd name="connsiteX1" fmla="*/ 7930909 w 8418163"/>
              <a:gd name="connsiteY1" fmla="*/ 2435091 h 4018811"/>
              <a:gd name="connsiteX2" fmla="*/ 3198653 w 8418163"/>
              <a:gd name="connsiteY2" fmla="*/ 3962234 h 4018811"/>
              <a:gd name="connsiteX3" fmla="*/ 68954 w 8418163"/>
              <a:gd name="connsiteY3" fmla="*/ 257500 h 4018811"/>
              <a:gd name="connsiteX4" fmla="*/ 1068195 w 8418163"/>
              <a:gd name="connsiteY4" fmla="*/ 248073 h 4018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163" h="4018811">
                <a:moveTo>
                  <a:pt x="8025177" y="1539545"/>
                </a:moveTo>
                <a:cubicBezTo>
                  <a:pt x="8380253" y="1785427"/>
                  <a:pt x="8735330" y="2031310"/>
                  <a:pt x="7930909" y="2435091"/>
                </a:cubicBezTo>
                <a:cubicBezTo>
                  <a:pt x="7126488" y="2838872"/>
                  <a:pt x="4508979" y="4325166"/>
                  <a:pt x="3198653" y="3962234"/>
                </a:cubicBezTo>
                <a:cubicBezTo>
                  <a:pt x="1888327" y="3599302"/>
                  <a:pt x="424030" y="876527"/>
                  <a:pt x="68954" y="257500"/>
                </a:cubicBezTo>
                <a:cubicBezTo>
                  <a:pt x="-286122" y="-361527"/>
                  <a:pt x="834096" y="342341"/>
                  <a:pt x="1068195" y="248073"/>
                </a:cubicBezTo>
              </a:path>
            </a:pathLst>
          </a:custGeom>
          <a:noFill/>
          <a:ln w="342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5">
            <p14:nvContentPartPr>
              <p14:cNvPr id="34" name="Ink 33">
                <a:extLst>
                  <a:ext uri="{FF2B5EF4-FFF2-40B4-BE49-F238E27FC236}">
                    <a16:creationId xmlns:a16="http://schemas.microsoft.com/office/drawing/2014/main" id="{D30CE0C4-94B5-4B8D-88EA-585C44EA8913}"/>
                  </a:ext>
                </a:extLst>
              </p14:cNvPr>
              <p14:cNvContentPartPr/>
              <p14:nvPr/>
            </p14:nvContentPartPr>
            <p14:xfrm>
              <a:off x="10604917" y="3977918"/>
              <a:ext cx="360" cy="360"/>
            </p14:xfrm>
          </p:contentPart>
        </mc:Choice>
        <mc:Fallback xmlns="">
          <p:pic>
            <p:nvPicPr>
              <p:cNvPr id="34" name="Ink 33">
                <a:extLst>
                  <a:ext uri="{FF2B5EF4-FFF2-40B4-BE49-F238E27FC236}">
                    <a16:creationId xmlns:a16="http://schemas.microsoft.com/office/drawing/2014/main" id="{D30CE0C4-94B5-4B8D-88EA-585C44EA8913}"/>
                  </a:ext>
                </a:extLst>
              </p:cNvPr>
              <p:cNvPicPr/>
              <p:nvPr/>
            </p:nvPicPr>
            <p:blipFill>
              <a:blip r:embed="rId16"/>
              <a:stretch>
                <a:fillRect/>
              </a:stretch>
            </p:blipFill>
            <p:spPr>
              <a:xfrm>
                <a:off x="10595917" y="396891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Ink 35">
                <a:extLst>
                  <a:ext uri="{FF2B5EF4-FFF2-40B4-BE49-F238E27FC236}">
                    <a16:creationId xmlns:a16="http://schemas.microsoft.com/office/drawing/2014/main" id="{F755D4C2-74F1-4A29-A56B-40E8FD574215}"/>
                  </a:ext>
                </a:extLst>
              </p14:cNvPr>
              <p14:cNvContentPartPr/>
              <p14:nvPr/>
            </p14:nvContentPartPr>
            <p14:xfrm>
              <a:off x="10604917" y="3977918"/>
              <a:ext cx="38520" cy="168840"/>
            </p14:xfrm>
          </p:contentPart>
        </mc:Choice>
        <mc:Fallback xmlns="">
          <p:pic>
            <p:nvPicPr>
              <p:cNvPr id="36" name="Ink 35">
                <a:extLst>
                  <a:ext uri="{FF2B5EF4-FFF2-40B4-BE49-F238E27FC236}">
                    <a16:creationId xmlns:a16="http://schemas.microsoft.com/office/drawing/2014/main" id="{F755D4C2-74F1-4A29-A56B-40E8FD574215}"/>
                  </a:ext>
                </a:extLst>
              </p:cNvPr>
              <p:cNvPicPr/>
              <p:nvPr/>
            </p:nvPicPr>
            <p:blipFill>
              <a:blip r:embed="rId18"/>
              <a:stretch>
                <a:fillRect/>
              </a:stretch>
            </p:blipFill>
            <p:spPr>
              <a:xfrm>
                <a:off x="10596000" y="3968937"/>
                <a:ext cx="55997" cy="18644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Ink 36">
                <a:extLst>
                  <a:ext uri="{FF2B5EF4-FFF2-40B4-BE49-F238E27FC236}">
                    <a16:creationId xmlns:a16="http://schemas.microsoft.com/office/drawing/2014/main" id="{9E182D45-9F22-46D3-9AEA-D031B927D51E}"/>
                  </a:ext>
                </a:extLst>
              </p14:cNvPr>
              <p14:cNvContentPartPr/>
              <p14:nvPr/>
            </p14:nvContentPartPr>
            <p14:xfrm>
              <a:off x="10617877" y="3955958"/>
              <a:ext cx="130680" cy="154440"/>
            </p14:xfrm>
          </p:contentPart>
        </mc:Choice>
        <mc:Fallback xmlns="">
          <p:pic>
            <p:nvPicPr>
              <p:cNvPr id="37" name="Ink 36">
                <a:extLst>
                  <a:ext uri="{FF2B5EF4-FFF2-40B4-BE49-F238E27FC236}">
                    <a16:creationId xmlns:a16="http://schemas.microsoft.com/office/drawing/2014/main" id="{9E182D45-9F22-46D3-9AEA-D031B927D51E}"/>
                  </a:ext>
                </a:extLst>
              </p:cNvPr>
              <p:cNvPicPr/>
              <p:nvPr/>
            </p:nvPicPr>
            <p:blipFill>
              <a:blip r:embed="rId20"/>
              <a:stretch>
                <a:fillRect/>
              </a:stretch>
            </p:blipFill>
            <p:spPr>
              <a:xfrm>
                <a:off x="10608877" y="3946937"/>
                <a:ext cx="148320" cy="17212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Ink 42">
                <a:extLst>
                  <a:ext uri="{FF2B5EF4-FFF2-40B4-BE49-F238E27FC236}">
                    <a16:creationId xmlns:a16="http://schemas.microsoft.com/office/drawing/2014/main" id="{5AAEEACB-E5EE-4BC9-92B3-9B08EB048851}"/>
                  </a:ext>
                </a:extLst>
              </p14:cNvPr>
              <p14:cNvContentPartPr/>
              <p14:nvPr/>
            </p14:nvContentPartPr>
            <p14:xfrm>
              <a:off x="10632997" y="4119038"/>
              <a:ext cx="25920" cy="9720"/>
            </p14:xfrm>
          </p:contentPart>
        </mc:Choice>
        <mc:Fallback xmlns="">
          <p:pic>
            <p:nvPicPr>
              <p:cNvPr id="43" name="Ink 42">
                <a:extLst>
                  <a:ext uri="{FF2B5EF4-FFF2-40B4-BE49-F238E27FC236}">
                    <a16:creationId xmlns:a16="http://schemas.microsoft.com/office/drawing/2014/main" id="{5AAEEACB-E5EE-4BC9-92B3-9B08EB048851}"/>
                  </a:ext>
                </a:extLst>
              </p:cNvPr>
              <p:cNvPicPr/>
              <p:nvPr/>
            </p:nvPicPr>
            <p:blipFill>
              <a:blip r:embed="rId22"/>
              <a:stretch>
                <a:fillRect/>
              </a:stretch>
            </p:blipFill>
            <p:spPr>
              <a:xfrm>
                <a:off x="10624120" y="4110038"/>
                <a:ext cx="43318"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5" name="Ink 44">
                <a:extLst>
                  <a:ext uri="{FF2B5EF4-FFF2-40B4-BE49-F238E27FC236}">
                    <a16:creationId xmlns:a16="http://schemas.microsoft.com/office/drawing/2014/main" id="{CBA10ADD-FC33-44B1-930D-9666F027291C}"/>
                  </a:ext>
                </a:extLst>
              </p14:cNvPr>
              <p14:cNvContentPartPr/>
              <p14:nvPr/>
            </p14:nvContentPartPr>
            <p14:xfrm>
              <a:off x="10580576" y="3946931"/>
              <a:ext cx="202680" cy="205200"/>
            </p14:xfrm>
          </p:contentPart>
        </mc:Choice>
        <mc:Fallback xmlns="">
          <p:pic>
            <p:nvPicPr>
              <p:cNvPr id="45" name="Ink 44">
                <a:extLst>
                  <a:ext uri="{FF2B5EF4-FFF2-40B4-BE49-F238E27FC236}">
                    <a16:creationId xmlns:a16="http://schemas.microsoft.com/office/drawing/2014/main" id="{CBA10ADD-FC33-44B1-930D-9666F027291C}"/>
                  </a:ext>
                </a:extLst>
              </p:cNvPr>
              <p:cNvPicPr/>
              <p:nvPr/>
            </p:nvPicPr>
            <p:blipFill>
              <a:blip r:embed="rId24"/>
              <a:stretch>
                <a:fillRect/>
              </a:stretch>
            </p:blipFill>
            <p:spPr>
              <a:xfrm>
                <a:off x="10571576" y="3937931"/>
                <a:ext cx="220320" cy="222840"/>
              </a:xfrm>
              <a:prstGeom prst="rect">
                <a:avLst/>
              </a:prstGeom>
            </p:spPr>
          </p:pic>
        </mc:Fallback>
      </mc:AlternateContent>
      <p:sp>
        <p:nvSpPr>
          <p:cNvPr id="47" name="TextBox 46">
            <a:extLst>
              <a:ext uri="{FF2B5EF4-FFF2-40B4-BE49-F238E27FC236}">
                <a16:creationId xmlns:a16="http://schemas.microsoft.com/office/drawing/2014/main" id="{DBA88093-B688-4626-AA9A-E88465C8835F}"/>
              </a:ext>
            </a:extLst>
          </p:cNvPr>
          <p:cNvSpPr txBox="1"/>
          <p:nvPr/>
        </p:nvSpPr>
        <p:spPr>
          <a:xfrm>
            <a:off x="4009620" y="2940618"/>
            <a:ext cx="1016811" cy="461665"/>
          </a:xfrm>
          <a:prstGeom prst="rect">
            <a:avLst/>
          </a:prstGeom>
          <a:noFill/>
          <a:ln>
            <a:noFill/>
          </a:ln>
        </p:spPr>
        <p:txBody>
          <a:bodyPr wrap="square" rtlCol="0">
            <a:spAutoFit/>
          </a:bodyPr>
          <a:lstStyle/>
          <a:p>
            <a:r>
              <a:rPr lang="en-US" sz="1200" dirty="0"/>
              <a:t>Tricuspid valve</a:t>
            </a:r>
          </a:p>
        </p:txBody>
      </p:sp>
      <p:sp>
        <p:nvSpPr>
          <p:cNvPr id="48" name="TextBox 47">
            <a:extLst>
              <a:ext uri="{FF2B5EF4-FFF2-40B4-BE49-F238E27FC236}">
                <a16:creationId xmlns:a16="http://schemas.microsoft.com/office/drawing/2014/main" id="{52516D01-5B74-45CB-8291-EAB81C4C1E61}"/>
              </a:ext>
            </a:extLst>
          </p:cNvPr>
          <p:cNvSpPr txBox="1"/>
          <p:nvPr/>
        </p:nvSpPr>
        <p:spPr>
          <a:xfrm>
            <a:off x="5382617" y="2541914"/>
            <a:ext cx="762107" cy="400110"/>
          </a:xfrm>
          <a:prstGeom prst="rect">
            <a:avLst/>
          </a:prstGeom>
          <a:noFill/>
        </p:spPr>
        <p:txBody>
          <a:bodyPr wrap="square" rtlCol="0">
            <a:spAutoFit/>
          </a:bodyPr>
          <a:lstStyle/>
          <a:p>
            <a:r>
              <a:rPr lang="en-US" sz="1000" dirty="0"/>
              <a:t>Pulmonary valve</a:t>
            </a:r>
          </a:p>
        </p:txBody>
      </p:sp>
      <p:sp>
        <p:nvSpPr>
          <p:cNvPr id="49" name="TextBox 48">
            <a:extLst>
              <a:ext uri="{FF2B5EF4-FFF2-40B4-BE49-F238E27FC236}">
                <a16:creationId xmlns:a16="http://schemas.microsoft.com/office/drawing/2014/main" id="{7EB2FD5D-03C6-41B3-AC9C-010D0CAA84E3}"/>
              </a:ext>
            </a:extLst>
          </p:cNvPr>
          <p:cNvSpPr txBox="1"/>
          <p:nvPr/>
        </p:nvSpPr>
        <p:spPr>
          <a:xfrm>
            <a:off x="2743972" y="1772082"/>
            <a:ext cx="914400" cy="553998"/>
          </a:xfrm>
          <a:prstGeom prst="rect">
            <a:avLst/>
          </a:prstGeom>
          <a:noFill/>
        </p:spPr>
        <p:txBody>
          <a:bodyPr wrap="square" rtlCol="0">
            <a:spAutoFit/>
          </a:bodyPr>
          <a:lstStyle/>
          <a:p>
            <a:r>
              <a:rPr lang="en-US" sz="1000" dirty="0"/>
              <a:t>Vena Cava (superior and inferior)</a:t>
            </a:r>
          </a:p>
        </p:txBody>
      </p:sp>
      <p:pic>
        <p:nvPicPr>
          <p:cNvPr id="33" name="Picture 32" descr="Red blood cells suspended in mid-air">
            <a:extLst>
              <a:ext uri="{FF2B5EF4-FFF2-40B4-BE49-F238E27FC236}">
                <a16:creationId xmlns:a16="http://schemas.microsoft.com/office/drawing/2014/main" id="{1661C27A-88C0-409E-9193-F642433A1055}"/>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074700" y="2307152"/>
            <a:ext cx="705521" cy="440950"/>
          </a:xfrm>
          <a:prstGeom prst="rect">
            <a:avLst/>
          </a:prstGeom>
        </p:spPr>
      </p:pic>
      <p:cxnSp>
        <p:nvCxnSpPr>
          <p:cNvPr id="46" name="Straight Arrow Connector 45">
            <a:extLst>
              <a:ext uri="{FF2B5EF4-FFF2-40B4-BE49-F238E27FC236}">
                <a16:creationId xmlns:a16="http://schemas.microsoft.com/office/drawing/2014/main" id="{BB65C732-87D7-4FFB-A4D9-FF14EF253757}"/>
              </a:ext>
            </a:extLst>
          </p:cNvPr>
          <p:cNvCxnSpPr/>
          <p:nvPr/>
        </p:nvCxnSpPr>
        <p:spPr>
          <a:xfrm>
            <a:off x="4685480" y="2890802"/>
            <a:ext cx="94741" cy="27046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8A5A4073-BAC3-4E71-B98A-96712E6E0545}"/>
              </a:ext>
            </a:extLst>
          </p:cNvPr>
          <p:cNvCxnSpPr/>
          <p:nvPr/>
        </p:nvCxnSpPr>
        <p:spPr>
          <a:xfrm>
            <a:off x="4884372" y="3795591"/>
            <a:ext cx="94741" cy="27046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5480CB6A-37F6-4E40-AC76-7D20990CAD00}"/>
              </a:ext>
            </a:extLst>
          </p:cNvPr>
          <p:cNvCxnSpPr>
            <a:cxnSpLocks/>
          </p:cNvCxnSpPr>
          <p:nvPr/>
        </p:nvCxnSpPr>
        <p:spPr>
          <a:xfrm>
            <a:off x="5099442" y="4494076"/>
            <a:ext cx="253075" cy="15364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804B9D13-B8A4-469C-B13A-24B4FDF0F32E}"/>
              </a:ext>
            </a:extLst>
          </p:cNvPr>
          <p:cNvCxnSpPr>
            <a:cxnSpLocks/>
          </p:cNvCxnSpPr>
          <p:nvPr/>
        </p:nvCxnSpPr>
        <p:spPr>
          <a:xfrm flipV="1">
            <a:off x="5572599" y="3845653"/>
            <a:ext cx="94741" cy="2911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69018DD4-689E-4587-B71F-E5FE0889D646}"/>
              </a:ext>
            </a:extLst>
          </p:cNvPr>
          <p:cNvCxnSpPr>
            <a:cxnSpLocks/>
          </p:cNvCxnSpPr>
          <p:nvPr/>
        </p:nvCxnSpPr>
        <p:spPr>
          <a:xfrm flipV="1">
            <a:off x="5857807" y="2747595"/>
            <a:ext cx="22502" cy="2859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D04A205F-84B6-40B9-A922-C322EA779886}"/>
              </a:ext>
            </a:extLst>
          </p:cNvPr>
          <p:cNvCxnSpPr>
            <a:cxnSpLocks/>
          </p:cNvCxnSpPr>
          <p:nvPr/>
        </p:nvCxnSpPr>
        <p:spPr>
          <a:xfrm flipV="1">
            <a:off x="5939072" y="2223834"/>
            <a:ext cx="19410" cy="29463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817A4B66-C7E4-48D2-99DD-EEF7F90D194C}"/>
              </a:ext>
            </a:extLst>
          </p:cNvPr>
          <p:cNvCxnSpPr>
            <a:cxnSpLocks/>
          </p:cNvCxnSpPr>
          <p:nvPr/>
        </p:nvCxnSpPr>
        <p:spPr>
          <a:xfrm flipH="1" flipV="1">
            <a:off x="4931392" y="1199904"/>
            <a:ext cx="509817" cy="7333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9A38461A-9490-45EF-9E7C-9F1F38077AC7}"/>
              </a:ext>
            </a:extLst>
          </p:cNvPr>
          <p:cNvCxnSpPr>
            <a:cxnSpLocks/>
          </p:cNvCxnSpPr>
          <p:nvPr/>
        </p:nvCxnSpPr>
        <p:spPr>
          <a:xfrm flipH="1">
            <a:off x="3562828" y="1100323"/>
            <a:ext cx="509816" cy="5237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id="{90FFBB5D-084F-4C22-BBBF-E8E0DAABB692}"/>
              </a:ext>
            </a:extLst>
          </p:cNvPr>
          <p:cNvCxnSpPr>
            <a:cxnSpLocks/>
          </p:cNvCxnSpPr>
          <p:nvPr/>
        </p:nvCxnSpPr>
        <p:spPr>
          <a:xfrm flipH="1">
            <a:off x="2197901" y="1407001"/>
            <a:ext cx="546071" cy="1757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26D1E07A-39AD-431D-8ABD-E1854216E325}"/>
              </a:ext>
            </a:extLst>
          </p:cNvPr>
          <p:cNvCxnSpPr>
            <a:cxnSpLocks/>
          </p:cNvCxnSpPr>
          <p:nvPr/>
        </p:nvCxnSpPr>
        <p:spPr>
          <a:xfrm flipH="1">
            <a:off x="1312801" y="1835476"/>
            <a:ext cx="517690" cy="3700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EDF5C071-11A6-4DA9-8321-09BC359C3AA0}"/>
              </a:ext>
            </a:extLst>
          </p:cNvPr>
          <p:cNvCxnSpPr>
            <a:cxnSpLocks/>
          </p:cNvCxnSpPr>
          <p:nvPr/>
        </p:nvCxnSpPr>
        <p:spPr>
          <a:xfrm flipH="1">
            <a:off x="1366624" y="2953985"/>
            <a:ext cx="18958" cy="4608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39EC5F48-9840-4EE8-B5E2-D65EF705EC56}"/>
              </a:ext>
            </a:extLst>
          </p:cNvPr>
          <p:cNvCxnSpPr>
            <a:cxnSpLocks/>
          </p:cNvCxnSpPr>
          <p:nvPr/>
        </p:nvCxnSpPr>
        <p:spPr>
          <a:xfrm flipH="1">
            <a:off x="982993" y="3977918"/>
            <a:ext cx="117452" cy="37204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AE71063A-536F-452F-B824-7034388AE38B}"/>
              </a:ext>
            </a:extLst>
          </p:cNvPr>
          <p:cNvCxnSpPr>
            <a:cxnSpLocks/>
          </p:cNvCxnSpPr>
          <p:nvPr/>
        </p:nvCxnSpPr>
        <p:spPr>
          <a:xfrm>
            <a:off x="1292940" y="4963713"/>
            <a:ext cx="266179" cy="25687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F5AB6F1A-B687-4CB3-9B32-CE05130B9163}"/>
              </a:ext>
            </a:extLst>
          </p:cNvPr>
          <p:cNvCxnSpPr>
            <a:cxnSpLocks/>
          </p:cNvCxnSpPr>
          <p:nvPr/>
        </p:nvCxnSpPr>
        <p:spPr>
          <a:xfrm>
            <a:off x="3026357" y="5839477"/>
            <a:ext cx="349630" cy="18602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E027A868-3D34-4A92-98C1-CF0FA4BA5A0B}"/>
              </a:ext>
            </a:extLst>
          </p:cNvPr>
          <p:cNvCxnSpPr>
            <a:cxnSpLocks/>
          </p:cNvCxnSpPr>
          <p:nvPr/>
        </p:nvCxnSpPr>
        <p:spPr>
          <a:xfrm>
            <a:off x="4732850" y="6440480"/>
            <a:ext cx="366592" cy="10369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37C31ABC-C1B9-403D-B673-996701B1F0F8}"/>
              </a:ext>
            </a:extLst>
          </p:cNvPr>
          <p:cNvCxnSpPr>
            <a:cxnSpLocks/>
          </p:cNvCxnSpPr>
          <p:nvPr/>
        </p:nvCxnSpPr>
        <p:spPr>
          <a:xfrm flipV="1">
            <a:off x="7174447" y="5968371"/>
            <a:ext cx="352150" cy="2061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453FF7D6-D5A9-4FC2-B8D5-C7FD85BAFA0A}"/>
              </a:ext>
            </a:extLst>
          </p:cNvPr>
          <p:cNvCxnSpPr>
            <a:cxnSpLocks/>
          </p:cNvCxnSpPr>
          <p:nvPr/>
        </p:nvCxnSpPr>
        <p:spPr>
          <a:xfrm flipV="1">
            <a:off x="7944580" y="5220588"/>
            <a:ext cx="266163" cy="29842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28233575-26B4-41CC-B0A0-F70214D08C8D}"/>
              </a:ext>
            </a:extLst>
          </p:cNvPr>
          <p:cNvCxnSpPr>
            <a:cxnSpLocks/>
          </p:cNvCxnSpPr>
          <p:nvPr/>
        </p:nvCxnSpPr>
        <p:spPr>
          <a:xfrm flipV="1">
            <a:off x="8617600" y="4270933"/>
            <a:ext cx="266163" cy="29842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34F6581C-605A-4364-9574-246E44B6762F}"/>
              </a:ext>
            </a:extLst>
          </p:cNvPr>
          <p:cNvCxnSpPr>
            <a:cxnSpLocks/>
          </p:cNvCxnSpPr>
          <p:nvPr/>
        </p:nvCxnSpPr>
        <p:spPr>
          <a:xfrm flipV="1">
            <a:off x="9323250" y="3278821"/>
            <a:ext cx="169138" cy="29939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13E45AA5-9516-459B-97CB-68B20D5779DB}"/>
              </a:ext>
            </a:extLst>
          </p:cNvPr>
          <p:cNvCxnSpPr>
            <a:cxnSpLocks/>
          </p:cNvCxnSpPr>
          <p:nvPr/>
        </p:nvCxnSpPr>
        <p:spPr>
          <a:xfrm flipV="1">
            <a:off x="9826117" y="2328085"/>
            <a:ext cx="169138" cy="29939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183AB0E7-2149-4345-A3B9-D5C0C1BA70A7}"/>
              </a:ext>
            </a:extLst>
          </p:cNvPr>
          <p:cNvCxnSpPr>
            <a:cxnSpLocks/>
          </p:cNvCxnSpPr>
          <p:nvPr/>
        </p:nvCxnSpPr>
        <p:spPr>
          <a:xfrm flipH="1" flipV="1">
            <a:off x="9492388" y="1782493"/>
            <a:ext cx="477191" cy="15726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2" name="Straight Arrow Connector 91">
            <a:extLst>
              <a:ext uri="{FF2B5EF4-FFF2-40B4-BE49-F238E27FC236}">
                <a16:creationId xmlns:a16="http://schemas.microsoft.com/office/drawing/2014/main" id="{5182CD64-66C9-4602-8B5A-935FFAE036EE}"/>
              </a:ext>
            </a:extLst>
          </p:cNvPr>
          <p:cNvCxnSpPr>
            <a:cxnSpLocks/>
          </p:cNvCxnSpPr>
          <p:nvPr/>
        </p:nvCxnSpPr>
        <p:spPr>
          <a:xfrm flipH="1">
            <a:off x="8500356" y="1891415"/>
            <a:ext cx="571187" cy="12910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a:extLst>
              <a:ext uri="{FF2B5EF4-FFF2-40B4-BE49-F238E27FC236}">
                <a16:creationId xmlns:a16="http://schemas.microsoft.com/office/drawing/2014/main" id="{5966578B-E347-443F-A1B1-109BB682A1E2}"/>
              </a:ext>
            </a:extLst>
          </p:cNvPr>
          <p:cNvCxnSpPr>
            <a:cxnSpLocks/>
          </p:cNvCxnSpPr>
          <p:nvPr/>
        </p:nvCxnSpPr>
        <p:spPr>
          <a:xfrm flipH="1">
            <a:off x="7600070" y="2589868"/>
            <a:ext cx="1675" cy="36172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97">
            <a:extLst>
              <a:ext uri="{FF2B5EF4-FFF2-40B4-BE49-F238E27FC236}">
                <a16:creationId xmlns:a16="http://schemas.microsoft.com/office/drawing/2014/main" id="{982AA6FF-FB73-4C75-A4F8-4C0A4BCC3AF9}"/>
              </a:ext>
            </a:extLst>
          </p:cNvPr>
          <p:cNvCxnSpPr>
            <a:cxnSpLocks/>
          </p:cNvCxnSpPr>
          <p:nvPr/>
        </p:nvCxnSpPr>
        <p:spPr>
          <a:xfrm flipH="1">
            <a:off x="7646060" y="2120866"/>
            <a:ext cx="344805" cy="23628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0" name="Straight Arrow Connector 99">
            <a:extLst>
              <a:ext uri="{FF2B5EF4-FFF2-40B4-BE49-F238E27FC236}">
                <a16:creationId xmlns:a16="http://schemas.microsoft.com/office/drawing/2014/main" id="{498E6924-0298-402A-996F-21A0405CBCF3}"/>
              </a:ext>
            </a:extLst>
          </p:cNvPr>
          <p:cNvCxnSpPr>
            <a:cxnSpLocks/>
          </p:cNvCxnSpPr>
          <p:nvPr/>
        </p:nvCxnSpPr>
        <p:spPr>
          <a:xfrm flipH="1">
            <a:off x="7340898" y="3409959"/>
            <a:ext cx="358173" cy="3929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a:extLst>
              <a:ext uri="{FF2B5EF4-FFF2-40B4-BE49-F238E27FC236}">
                <a16:creationId xmlns:a16="http://schemas.microsoft.com/office/drawing/2014/main" id="{F6FFD3BE-84A4-40E0-AD9B-D0D7215222DD}"/>
              </a:ext>
            </a:extLst>
          </p:cNvPr>
          <p:cNvCxnSpPr>
            <a:cxnSpLocks/>
          </p:cNvCxnSpPr>
          <p:nvPr/>
        </p:nvCxnSpPr>
        <p:spPr>
          <a:xfrm flipH="1">
            <a:off x="6956892" y="4296680"/>
            <a:ext cx="233983" cy="29019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4" name="Straight Arrow Connector 103">
            <a:extLst>
              <a:ext uri="{FF2B5EF4-FFF2-40B4-BE49-F238E27FC236}">
                <a16:creationId xmlns:a16="http://schemas.microsoft.com/office/drawing/2014/main" id="{DA6DB835-D883-495D-8D8C-DEF01CEB73D8}"/>
              </a:ext>
            </a:extLst>
          </p:cNvPr>
          <p:cNvCxnSpPr>
            <a:cxnSpLocks/>
          </p:cNvCxnSpPr>
          <p:nvPr/>
        </p:nvCxnSpPr>
        <p:spPr>
          <a:xfrm flipH="1" flipV="1">
            <a:off x="6400929" y="4131289"/>
            <a:ext cx="236850" cy="33078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a:extLst>
              <a:ext uri="{FF2B5EF4-FFF2-40B4-BE49-F238E27FC236}">
                <a16:creationId xmlns:a16="http://schemas.microsoft.com/office/drawing/2014/main" id="{8C37E303-0653-41BC-92A9-2AE92D7C2B55}"/>
              </a:ext>
            </a:extLst>
          </p:cNvPr>
          <p:cNvCxnSpPr>
            <a:cxnSpLocks/>
          </p:cNvCxnSpPr>
          <p:nvPr/>
        </p:nvCxnSpPr>
        <p:spPr>
          <a:xfrm flipH="1" flipV="1">
            <a:off x="6374917" y="3357321"/>
            <a:ext cx="44690" cy="4059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9" name="Straight Arrow Connector 108">
            <a:extLst>
              <a:ext uri="{FF2B5EF4-FFF2-40B4-BE49-F238E27FC236}">
                <a16:creationId xmlns:a16="http://schemas.microsoft.com/office/drawing/2014/main" id="{59D3ADB4-E3EF-4A0D-B7A6-7D152A4A76E7}"/>
              </a:ext>
            </a:extLst>
          </p:cNvPr>
          <p:cNvCxnSpPr>
            <a:cxnSpLocks/>
          </p:cNvCxnSpPr>
          <p:nvPr/>
        </p:nvCxnSpPr>
        <p:spPr>
          <a:xfrm flipH="1" flipV="1">
            <a:off x="6244234" y="2474217"/>
            <a:ext cx="44690" cy="4059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0" name="Straight Arrow Connector 109">
            <a:extLst>
              <a:ext uri="{FF2B5EF4-FFF2-40B4-BE49-F238E27FC236}">
                <a16:creationId xmlns:a16="http://schemas.microsoft.com/office/drawing/2014/main" id="{19D2790D-29CD-4670-BEAE-C050D210E5D2}"/>
              </a:ext>
            </a:extLst>
          </p:cNvPr>
          <p:cNvCxnSpPr>
            <a:cxnSpLocks/>
          </p:cNvCxnSpPr>
          <p:nvPr/>
        </p:nvCxnSpPr>
        <p:spPr>
          <a:xfrm flipH="1" flipV="1">
            <a:off x="6047384" y="1519371"/>
            <a:ext cx="44690" cy="4059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1" name="Straight Arrow Connector 110">
            <a:extLst>
              <a:ext uri="{FF2B5EF4-FFF2-40B4-BE49-F238E27FC236}">
                <a16:creationId xmlns:a16="http://schemas.microsoft.com/office/drawing/2014/main" id="{C28D9EFC-42C0-493B-92D1-9B5C39466C05}"/>
              </a:ext>
            </a:extLst>
          </p:cNvPr>
          <p:cNvCxnSpPr>
            <a:cxnSpLocks/>
          </p:cNvCxnSpPr>
          <p:nvPr/>
        </p:nvCxnSpPr>
        <p:spPr>
          <a:xfrm flipV="1">
            <a:off x="6566039" y="986679"/>
            <a:ext cx="468011" cy="951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a:extLst>
              <a:ext uri="{FF2B5EF4-FFF2-40B4-BE49-F238E27FC236}">
                <a16:creationId xmlns:a16="http://schemas.microsoft.com/office/drawing/2014/main" id="{5ABF7B1E-5E10-4D07-AC3A-BE7587069F89}"/>
              </a:ext>
            </a:extLst>
          </p:cNvPr>
          <p:cNvCxnSpPr>
            <a:cxnSpLocks/>
          </p:cNvCxnSpPr>
          <p:nvPr/>
        </p:nvCxnSpPr>
        <p:spPr>
          <a:xfrm flipV="1">
            <a:off x="8062703" y="868152"/>
            <a:ext cx="477591" cy="267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a:extLst>
              <a:ext uri="{FF2B5EF4-FFF2-40B4-BE49-F238E27FC236}">
                <a16:creationId xmlns:a16="http://schemas.microsoft.com/office/drawing/2014/main" id="{B1F277E6-99E6-42A3-ACE2-826DE601407A}"/>
              </a:ext>
            </a:extLst>
          </p:cNvPr>
          <p:cNvCxnSpPr>
            <a:cxnSpLocks/>
          </p:cNvCxnSpPr>
          <p:nvPr/>
        </p:nvCxnSpPr>
        <p:spPr>
          <a:xfrm>
            <a:off x="10330488" y="1337173"/>
            <a:ext cx="274429" cy="34934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8" name="Straight Arrow Connector 117">
            <a:extLst>
              <a:ext uri="{FF2B5EF4-FFF2-40B4-BE49-F238E27FC236}">
                <a16:creationId xmlns:a16="http://schemas.microsoft.com/office/drawing/2014/main" id="{706A4C21-69AE-4916-A76D-75373B284505}"/>
              </a:ext>
            </a:extLst>
          </p:cNvPr>
          <p:cNvCxnSpPr>
            <a:cxnSpLocks/>
            <a:endCxn id="16" idx="3"/>
          </p:cNvCxnSpPr>
          <p:nvPr/>
        </p:nvCxnSpPr>
        <p:spPr>
          <a:xfrm>
            <a:off x="9420283" y="905282"/>
            <a:ext cx="524995" cy="5625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0" name="Straight Arrow Connector 119">
            <a:extLst>
              <a:ext uri="{FF2B5EF4-FFF2-40B4-BE49-F238E27FC236}">
                <a16:creationId xmlns:a16="http://schemas.microsoft.com/office/drawing/2014/main" id="{2C413532-4CC8-4D54-9C2B-52107CE76E2C}"/>
              </a:ext>
            </a:extLst>
          </p:cNvPr>
          <p:cNvCxnSpPr>
            <a:cxnSpLocks/>
            <a:endCxn id="29" idx="0"/>
          </p:cNvCxnSpPr>
          <p:nvPr/>
        </p:nvCxnSpPr>
        <p:spPr>
          <a:xfrm>
            <a:off x="10681916" y="2205562"/>
            <a:ext cx="91135" cy="38427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5" name="Straight Arrow Connector 124">
            <a:extLst>
              <a:ext uri="{FF2B5EF4-FFF2-40B4-BE49-F238E27FC236}">
                <a16:creationId xmlns:a16="http://schemas.microsoft.com/office/drawing/2014/main" id="{F599613A-EC0C-4568-8C6F-DB853C343ECD}"/>
              </a:ext>
            </a:extLst>
          </p:cNvPr>
          <p:cNvCxnSpPr>
            <a:cxnSpLocks/>
          </p:cNvCxnSpPr>
          <p:nvPr/>
        </p:nvCxnSpPr>
        <p:spPr>
          <a:xfrm>
            <a:off x="10760994" y="3023209"/>
            <a:ext cx="0" cy="3790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8" name="Straight Arrow Connector 127">
            <a:extLst>
              <a:ext uri="{FF2B5EF4-FFF2-40B4-BE49-F238E27FC236}">
                <a16:creationId xmlns:a16="http://schemas.microsoft.com/office/drawing/2014/main" id="{E87D22D0-7C13-4574-85A4-2E3F5A320B9A}"/>
              </a:ext>
            </a:extLst>
          </p:cNvPr>
          <p:cNvCxnSpPr>
            <a:cxnSpLocks/>
          </p:cNvCxnSpPr>
          <p:nvPr/>
        </p:nvCxnSpPr>
        <p:spPr>
          <a:xfrm>
            <a:off x="10760994" y="3795591"/>
            <a:ext cx="143210" cy="41594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1" name="Straight Arrow Connector 130">
            <a:extLst>
              <a:ext uri="{FF2B5EF4-FFF2-40B4-BE49-F238E27FC236}">
                <a16:creationId xmlns:a16="http://schemas.microsoft.com/office/drawing/2014/main" id="{76C2EBF0-77A4-4D07-A25C-F6CC2CB10675}"/>
              </a:ext>
            </a:extLst>
          </p:cNvPr>
          <p:cNvCxnSpPr>
            <a:cxnSpLocks/>
            <a:endCxn id="24" idx="1"/>
          </p:cNvCxnSpPr>
          <p:nvPr/>
        </p:nvCxnSpPr>
        <p:spPr>
          <a:xfrm flipH="1">
            <a:off x="10649509" y="4522371"/>
            <a:ext cx="386046" cy="37758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4" name="Straight Arrow Connector 133">
            <a:extLst>
              <a:ext uri="{FF2B5EF4-FFF2-40B4-BE49-F238E27FC236}">
                <a16:creationId xmlns:a16="http://schemas.microsoft.com/office/drawing/2014/main" id="{5A4A6BD7-A646-4FC0-BA72-2FABBFF8F587}"/>
              </a:ext>
            </a:extLst>
          </p:cNvPr>
          <p:cNvCxnSpPr>
            <a:cxnSpLocks/>
          </p:cNvCxnSpPr>
          <p:nvPr/>
        </p:nvCxnSpPr>
        <p:spPr>
          <a:xfrm flipH="1">
            <a:off x="9323250" y="5291383"/>
            <a:ext cx="587437" cy="31756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7" name="Straight Arrow Connector 136">
            <a:extLst>
              <a:ext uri="{FF2B5EF4-FFF2-40B4-BE49-F238E27FC236}">
                <a16:creationId xmlns:a16="http://schemas.microsoft.com/office/drawing/2014/main" id="{47DB61A1-C79C-4B28-A25F-A28A10C706F5}"/>
              </a:ext>
            </a:extLst>
          </p:cNvPr>
          <p:cNvCxnSpPr>
            <a:cxnSpLocks/>
          </p:cNvCxnSpPr>
          <p:nvPr/>
        </p:nvCxnSpPr>
        <p:spPr>
          <a:xfrm flipH="1">
            <a:off x="8045383" y="5963361"/>
            <a:ext cx="454973" cy="1397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9" name="Straight Arrow Connector 138">
            <a:extLst>
              <a:ext uri="{FF2B5EF4-FFF2-40B4-BE49-F238E27FC236}">
                <a16:creationId xmlns:a16="http://schemas.microsoft.com/office/drawing/2014/main" id="{9C014A7A-8A41-42EB-901B-D8F2900A4918}"/>
              </a:ext>
            </a:extLst>
          </p:cNvPr>
          <p:cNvCxnSpPr>
            <a:cxnSpLocks/>
          </p:cNvCxnSpPr>
          <p:nvPr/>
        </p:nvCxnSpPr>
        <p:spPr>
          <a:xfrm flipH="1">
            <a:off x="6637588" y="6402360"/>
            <a:ext cx="520222" cy="698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1" name="Straight Arrow Connector 140">
            <a:extLst>
              <a:ext uri="{FF2B5EF4-FFF2-40B4-BE49-F238E27FC236}">
                <a16:creationId xmlns:a16="http://schemas.microsoft.com/office/drawing/2014/main" id="{AE3071AB-8B0E-42FF-B896-175C97B481B8}"/>
              </a:ext>
            </a:extLst>
          </p:cNvPr>
          <p:cNvCxnSpPr>
            <a:cxnSpLocks/>
            <a:stCxn id="24" idx="2"/>
          </p:cNvCxnSpPr>
          <p:nvPr/>
        </p:nvCxnSpPr>
        <p:spPr>
          <a:xfrm flipH="1" flipV="1">
            <a:off x="5459489" y="6264778"/>
            <a:ext cx="457764" cy="1623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3" name="Straight Arrow Connector 142">
            <a:extLst>
              <a:ext uri="{FF2B5EF4-FFF2-40B4-BE49-F238E27FC236}">
                <a16:creationId xmlns:a16="http://schemas.microsoft.com/office/drawing/2014/main" id="{DBA22D61-8D99-4C61-B909-007D5A9B6E7F}"/>
              </a:ext>
            </a:extLst>
          </p:cNvPr>
          <p:cNvCxnSpPr>
            <a:cxnSpLocks/>
          </p:cNvCxnSpPr>
          <p:nvPr/>
        </p:nvCxnSpPr>
        <p:spPr>
          <a:xfrm flipH="1" flipV="1">
            <a:off x="4732851" y="5592607"/>
            <a:ext cx="362056" cy="3518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9E19B6C2-3930-4A7B-888F-403D0945F6B5}"/>
              </a:ext>
            </a:extLst>
          </p:cNvPr>
          <p:cNvCxnSpPr>
            <a:cxnSpLocks/>
          </p:cNvCxnSpPr>
          <p:nvPr/>
        </p:nvCxnSpPr>
        <p:spPr>
          <a:xfrm flipH="1" flipV="1">
            <a:off x="3249342" y="3538281"/>
            <a:ext cx="321207" cy="36115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a:extLst>
              <a:ext uri="{FF2B5EF4-FFF2-40B4-BE49-F238E27FC236}">
                <a16:creationId xmlns:a16="http://schemas.microsoft.com/office/drawing/2014/main" id="{767B9E44-658F-4B79-BAB6-0DBEE2AC1E26}"/>
              </a:ext>
            </a:extLst>
          </p:cNvPr>
          <p:cNvCxnSpPr>
            <a:cxnSpLocks/>
          </p:cNvCxnSpPr>
          <p:nvPr/>
        </p:nvCxnSpPr>
        <p:spPr>
          <a:xfrm flipH="1" flipV="1">
            <a:off x="4162020" y="4863563"/>
            <a:ext cx="321207" cy="36115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9" name="Straight Arrow Connector 148">
            <a:extLst>
              <a:ext uri="{FF2B5EF4-FFF2-40B4-BE49-F238E27FC236}">
                <a16:creationId xmlns:a16="http://schemas.microsoft.com/office/drawing/2014/main" id="{101427FC-F349-4132-A8B3-860F3E41D8D0}"/>
              </a:ext>
            </a:extLst>
          </p:cNvPr>
          <p:cNvCxnSpPr>
            <a:cxnSpLocks/>
            <a:endCxn id="24" idx="3"/>
          </p:cNvCxnSpPr>
          <p:nvPr/>
        </p:nvCxnSpPr>
        <p:spPr>
          <a:xfrm flipH="1" flipV="1">
            <a:off x="2787554" y="2722364"/>
            <a:ext cx="260310" cy="39683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1" name="Straight Arrow Connector 150">
            <a:extLst>
              <a:ext uri="{FF2B5EF4-FFF2-40B4-BE49-F238E27FC236}">
                <a16:creationId xmlns:a16="http://schemas.microsoft.com/office/drawing/2014/main" id="{D37B316D-687F-4AE8-875E-54C5147ECDE8}"/>
              </a:ext>
            </a:extLst>
          </p:cNvPr>
          <p:cNvCxnSpPr>
            <a:cxnSpLocks/>
          </p:cNvCxnSpPr>
          <p:nvPr/>
        </p:nvCxnSpPr>
        <p:spPr>
          <a:xfrm>
            <a:off x="3038693" y="2495154"/>
            <a:ext cx="574404" cy="1930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54" name="Picture 153" descr="Logo&#10;&#10;Description automatically generated">
            <a:extLst>
              <a:ext uri="{FF2B5EF4-FFF2-40B4-BE49-F238E27FC236}">
                <a16:creationId xmlns:a16="http://schemas.microsoft.com/office/drawing/2014/main" id="{4B2DA925-CCC4-4C17-AEB2-3B35EC23BDEC}"/>
              </a:ext>
            </a:extLst>
          </p:cNvPr>
          <p:cNvPicPr>
            <a:picLocks noChangeAspect="1"/>
          </p:cNvPicPr>
          <p:nvPr/>
        </p:nvPicPr>
        <p:blipFill>
          <a:blip r:embed="rId26"/>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682345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3D9CEF3-EA3C-4A1C-BC3F-DAF239E6CD22}"/>
              </a:ext>
            </a:extLst>
          </p:cNvPr>
          <p:cNvSpPr>
            <a:spLocks noGrp="1"/>
          </p:cNvSpPr>
          <p:nvPr>
            <p:ph type="title"/>
          </p:nvPr>
        </p:nvSpPr>
        <p:spPr>
          <a:xfrm>
            <a:off x="457200" y="1598246"/>
            <a:ext cx="4412419" cy="3626217"/>
          </a:xfrm>
        </p:spPr>
        <p:txBody>
          <a:bodyPr vert="horz" lIns="91440" tIns="45720" rIns="91440" bIns="45720" rtlCol="0" anchor="t">
            <a:normAutofit/>
          </a:bodyPr>
          <a:lstStyle/>
          <a:p>
            <a:pPr algn="r"/>
            <a:r>
              <a:rPr lang="en-US" kern="1200">
                <a:solidFill>
                  <a:srgbClr val="FFFFFF"/>
                </a:solidFill>
                <a:latin typeface="+mj-lt"/>
                <a:ea typeface="+mj-ea"/>
                <a:cs typeface="+mj-cs"/>
              </a:rPr>
              <a:t>Lesson Extension: Compare your heart drawing to  an actual heart. </a:t>
            </a:r>
          </a:p>
        </p:txBody>
      </p:sp>
      <p:sp>
        <p:nvSpPr>
          <p:cNvPr id="3" name="Content Placeholder 2">
            <a:extLst>
              <a:ext uri="{FF2B5EF4-FFF2-40B4-BE49-F238E27FC236}">
                <a16:creationId xmlns:a16="http://schemas.microsoft.com/office/drawing/2014/main" id="{5C6B0F22-6E78-4AD7-B6DF-9D131E0CF6E9}"/>
              </a:ext>
            </a:extLst>
          </p:cNvPr>
          <p:cNvSpPr>
            <a:spLocks noGrp="1"/>
          </p:cNvSpPr>
          <p:nvPr>
            <p:ph idx="1"/>
          </p:nvPr>
        </p:nvSpPr>
        <p:spPr>
          <a:xfrm>
            <a:off x="457200" y="5350213"/>
            <a:ext cx="4412417" cy="1031537"/>
          </a:xfrm>
        </p:spPr>
        <p:txBody>
          <a:bodyPr vert="horz" lIns="91440" tIns="45720" rIns="91440" bIns="45720" rtlCol="0">
            <a:normAutofit/>
          </a:bodyPr>
          <a:lstStyle/>
          <a:p>
            <a:pPr marL="0" indent="0" algn="r">
              <a:buNone/>
            </a:pPr>
            <a:r>
              <a:rPr lang="en-US" sz="2200" kern="1200">
                <a:solidFill>
                  <a:srgbClr val="FFFFFF"/>
                </a:solidFill>
                <a:latin typeface="+mn-lt"/>
                <a:ea typeface="+mn-ea"/>
                <a:cs typeface="+mn-cs"/>
              </a:rPr>
              <a:t>What are some differences from our simplified drawing and the actual heart structures? </a:t>
            </a:r>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Diagram&#10;&#10;Description automatically generated">
            <a:extLst>
              <a:ext uri="{FF2B5EF4-FFF2-40B4-BE49-F238E27FC236}">
                <a16:creationId xmlns:a16="http://schemas.microsoft.com/office/drawing/2014/main" id="{5AF04E9D-4E32-48A9-83FE-F4100A6697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17081" y="1598246"/>
            <a:ext cx="4803821" cy="4719754"/>
          </a:xfrm>
          <a:prstGeom prst="rect">
            <a:avLst/>
          </a:prstGeom>
        </p:spPr>
      </p:pic>
      <p:grpSp>
        <p:nvGrpSpPr>
          <p:cNvPr id="17" name="Group 16">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8"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9"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
        <p:nvSpPr>
          <p:cNvPr id="6" name="TextBox 5">
            <a:extLst>
              <a:ext uri="{FF2B5EF4-FFF2-40B4-BE49-F238E27FC236}">
                <a16:creationId xmlns:a16="http://schemas.microsoft.com/office/drawing/2014/main" id="{9EC0D79E-6253-4DB8-8DB5-0F46330310CD}"/>
              </a:ext>
            </a:extLst>
          </p:cNvPr>
          <p:cNvSpPr txBox="1"/>
          <p:nvPr/>
        </p:nvSpPr>
        <p:spPr>
          <a:xfrm>
            <a:off x="8913860" y="611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Fourth_heart_soun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16" name="Picture 15" descr="Logo&#10;&#10;Description automatically generated">
            <a:extLst>
              <a:ext uri="{FF2B5EF4-FFF2-40B4-BE49-F238E27FC236}">
                <a16:creationId xmlns:a16="http://schemas.microsoft.com/office/drawing/2014/main" id="{3CDB2D1C-92AB-4430-8595-753CB4EEAAF7}"/>
              </a:ext>
            </a:extLst>
          </p:cNvPr>
          <p:cNvPicPr>
            <a:picLocks noChangeAspect="1"/>
          </p:cNvPicPr>
          <p:nvPr/>
        </p:nvPicPr>
        <p:blipFill>
          <a:blip r:embed="rId6"/>
          <a:stretch>
            <a:fillRect/>
          </a:stretch>
        </p:blipFill>
        <p:spPr>
          <a:xfrm>
            <a:off x="10870053" y="6365574"/>
            <a:ext cx="1321947" cy="492425"/>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63474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D544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DF0277-F190-4935-A134-C0AFC6CC612A}"/>
              </a:ext>
            </a:extLst>
          </p:cNvPr>
          <p:cNvSpPr>
            <a:spLocks noGrp="1"/>
          </p:cNvSpPr>
          <p:nvPr>
            <p:ph type="title"/>
          </p:nvPr>
        </p:nvSpPr>
        <p:spPr>
          <a:xfrm>
            <a:off x="524256" y="491260"/>
            <a:ext cx="6594189" cy="1625210"/>
          </a:xfrm>
        </p:spPr>
        <p:txBody>
          <a:bodyPr>
            <a:normAutofit/>
          </a:bodyPr>
          <a:lstStyle/>
          <a:p>
            <a:r>
              <a:rPr lang="en-US">
                <a:solidFill>
                  <a:srgbClr val="FFFFFF"/>
                </a:solidFill>
              </a:rPr>
              <a:t>The Human Heart</a:t>
            </a:r>
          </a:p>
        </p:txBody>
      </p:sp>
      <p:pic>
        <p:nvPicPr>
          <p:cNvPr id="8" name="Picture 7" descr="A stethoscope formed in a heart">
            <a:extLst>
              <a:ext uri="{FF2B5EF4-FFF2-40B4-BE49-F238E27FC236}">
                <a16:creationId xmlns:a16="http://schemas.microsoft.com/office/drawing/2014/main" id="{5EFAB273-4E41-45CC-B83D-D85F8C1FDE5E}"/>
              </a:ext>
            </a:extLst>
          </p:cNvPr>
          <p:cNvPicPr>
            <a:picLocks noChangeAspect="1"/>
          </p:cNvPicPr>
          <p:nvPr/>
        </p:nvPicPr>
        <p:blipFill rotWithShape="1">
          <a:blip r:embed="rId3">
            <a:extLst>
              <a:ext uri="{28A0092B-C50C-407E-A947-70E740481C1C}">
                <a14:useLocalDpi xmlns:a14="http://schemas.microsoft.com/office/drawing/2010/main" val="0"/>
              </a:ext>
            </a:extLst>
          </a:blip>
          <a:srcRect r="1" b="10377"/>
          <a:stretch/>
        </p:blipFill>
        <p:spPr>
          <a:xfrm>
            <a:off x="327547" y="2454903"/>
            <a:ext cx="7058306" cy="4080254"/>
          </a:xfrm>
          <a:prstGeom prst="rect">
            <a:avLst/>
          </a:prstGeom>
        </p:spPr>
      </p:pic>
      <p:sp>
        <p:nvSpPr>
          <p:cNvPr id="20"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4384118-FF15-468D-850A-0685DC0F63C4}"/>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Has Four Chambers</a:t>
            </a:r>
          </a:p>
          <a:p>
            <a:r>
              <a:rPr lang="en-US" sz="2000" dirty="0">
                <a:solidFill>
                  <a:srgbClr val="FFFFFF"/>
                </a:solidFill>
              </a:rPr>
              <a:t>The average heart beats 115,000 times/day</a:t>
            </a:r>
          </a:p>
          <a:p>
            <a:pPr>
              <a:buFont typeface="Arial" panose="020B0604020202020204" pitchFamily="34" charset="0"/>
              <a:buChar char="•"/>
            </a:pPr>
            <a:r>
              <a:rPr lang="en-US" sz="2000" b="0" i="0" dirty="0">
                <a:solidFill>
                  <a:srgbClr val="FFFFFF"/>
                </a:solidFill>
                <a:effectLst/>
                <a:latin typeface="Roboto" panose="02000000000000000000" pitchFamily="2" charset="0"/>
              </a:rPr>
              <a:t>The average heart is the size of an adult fist.</a:t>
            </a:r>
          </a:p>
          <a:p>
            <a:pPr>
              <a:buFont typeface="Arial" panose="020B0604020202020204" pitchFamily="34" charset="0"/>
              <a:buChar char="•"/>
            </a:pPr>
            <a:r>
              <a:rPr lang="en-US" sz="2000" b="0" i="0" dirty="0">
                <a:solidFill>
                  <a:srgbClr val="FFFFFF"/>
                </a:solidFill>
                <a:effectLst/>
                <a:latin typeface="Roboto" panose="02000000000000000000" pitchFamily="2" charset="0"/>
              </a:rPr>
              <a:t>Your heart pumps about 2,000 gallons of blood every day.</a:t>
            </a:r>
          </a:p>
          <a:p>
            <a:pPr>
              <a:buFont typeface="Arial" panose="020B0604020202020204" pitchFamily="34" charset="0"/>
              <a:buChar char="•"/>
            </a:pPr>
            <a:r>
              <a:rPr lang="en-US" sz="2000" b="0" i="0" dirty="0">
                <a:solidFill>
                  <a:srgbClr val="FFFFFF"/>
                </a:solidFill>
                <a:effectLst/>
                <a:latin typeface="Roboto" panose="02000000000000000000" pitchFamily="2" charset="0"/>
              </a:rPr>
              <a:t>An electrical system controls the rhythm of your heart. ..</a:t>
            </a:r>
          </a:p>
          <a:p>
            <a:endParaRPr lang="en-US" sz="2000" dirty="0">
              <a:solidFill>
                <a:srgbClr val="FFFFFF"/>
              </a:solidFill>
            </a:endParaRPr>
          </a:p>
        </p:txBody>
      </p:sp>
      <p:pic>
        <p:nvPicPr>
          <p:cNvPr id="9" name="Picture 8" descr="Logo&#10;&#10;Description automatically generated">
            <a:extLst>
              <a:ext uri="{FF2B5EF4-FFF2-40B4-BE49-F238E27FC236}">
                <a16:creationId xmlns:a16="http://schemas.microsoft.com/office/drawing/2014/main" id="{9B5F3E3D-977D-481E-A298-B72B7F6E3CD5}"/>
              </a:ext>
            </a:extLst>
          </p:cNvPr>
          <p:cNvPicPr>
            <a:picLocks noChangeAspect="1"/>
          </p:cNvPicPr>
          <p:nvPr/>
        </p:nvPicPr>
        <p:blipFill>
          <a:blip r:embed="rId4"/>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1604869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E6AFD1E-652C-4B6B-9AC3-B870ABBC82DE}"/>
              </a:ext>
            </a:extLst>
          </p:cNvPr>
          <p:cNvSpPr>
            <a:spLocks noGrp="1"/>
          </p:cNvSpPr>
          <p:nvPr>
            <p:ph type="title"/>
          </p:nvPr>
        </p:nvSpPr>
        <p:spPr>
          <a:xfrm>
            <a:off x="1137034" y="609600"/>
            <a:ext cx="6881026" cy="1322887"/>
          </a:xfrm>
        </p:spPr>
        <p:txBody>
          <a:bodyPr>
            <a:normAutofit/>
          </a:bodyPr>
          <a:lstStyle/>
          <a:p>
            <a:r>
              <a:rPr lang="en-US" dirty="0"/>
              <a:t>The Human Heart</a:t>
            </a:r>
          </a:p>
        </p:txBody>
      </p:sp>
      <p:sp>
        <p:nvSpPr>
          <p:cNvPr id="3" name="Content Placeholder 2">
            <a:extLst>
              <a:ext uri="{FF2B5EF4-FFF2-40B4-BE49-F238E27FC236}">
                <a16:creationId xmlns:a16="http://schemas.microsoft.com/office/drawing/2014/main" id="{86C91CC7-7AAA-4491-AF4D-DE963DAF0566}"/>
              </a:ext>
            </a:extLst>
          </p:cNvPr>
          <p:cNvSpPr>
            <a:spLocks noGrp="1"/>
          </p:cNvSpPr>
          <p:nvPr>
            <p:ph idx="1"/>
          </p:nvPr>
        </p:nvSpPr>
        <p:spPr>
          <a:xfrm>
            <a:off x="669304" y="2194102"/>
            <a:ext cx="7041682" cy="3908585"/>
          </a:xfrm>
        </p:spPr>
        <p:txBody>
          <a:bodyPr>
            <a:normAutofit/>
          </a:bodyPr>
          <a:lstStyle/>
          <a:p>
            <a:r>
              <a:rPr lang="en-US" sz="2000" i="0" dirty="0">
                <a:effectLst/>
                <a:latin typeface="Proxima Nova"/>
              </a:rPr>
              <a:t>It’s possible to have a broken heart. It’s called broken heart syndrome and can have similar symptoms as a </a:t>
            </a:r>
            <a:r>
              <a:rPr lang="en-US" sz="2000" i="0" u="none" strike="noStrike" dirty="0">
                <a:effectLst/>
                <a:latin typeface="Proxima Nova"/>
              </a:rPr>
              <a:t>heart attack</a:t>
            </a:r>
            <a:r>
              <a:rPr lang="en-US" sz="2000" i="0" dirty="0">
                <a:effectLst/>
                <a:latin typeface="Proxima Nova"/>
              </a:rPr>
              <a:t>. The difference is that a heart attack is from heart disease and </a:t>
            </a:r>
            <a:r>
              <a:rPr lang="en-US" sz="2000" i="0" u="none" strike="noStrike" dirty="0">
                <a:effectLst/>
                <a:latin typeface="Proxima Nova"/>
              </a:rPr>
              <a:t>broken heart syndrome</a:t>
            </a:r>
            <a:r>
              <a:rPr lang="en-US" sz="2000" i="0" dirty="0">
                <a:effectLst/>
                <a:latin typeface="Proxima Nova"/>
              </a:rPr>
              <a:t> is caused by a rush of stress hormones from an emotional or physical stress event.</a:t>
            </a:r>
          </a:p>
          <a:p>
            <a:r>
              <a:rPr lang="en-US" sz="2000" i="0" dirty="0">
                <a:effectLst/>
                <a:latin typeface="Proxima Nova"/>
              </a:rPr>
              <a:t>Death from a broken heart, or broken heart syndrome, is possible but extremely rare.</a:t>
            </a:r>
          </a:p>
        </p:txBody>
      </p:sp>
      <p:pic>
        <p:nvPicPr>
          <p:cNvPr id="4" name="Picture 3">
            <a:extLst>
              <a:ext uri="{FF2B5EF4-FFF2-40B4-BE49-F238E27FC236}">
                <a16:creationId xmlns:a16="http://schemas.microsoft.com/office/drawing/2014/main" id="{77B110B4-832C-4AB4-ADE7-B89967C82BA5}"/>
              </a:ext>
            </a:extLst>
          </p:cNvPr>
          <p:cNvPicPr>
            <a:picLocks noChangeAspect="1"/>
          </p:cNvPicPr>
          <p:nvPr/>
        </p:nvPicPr>
        <p:blipFill>
          <a:blip r:embed="rId3"/>
          <a:stretch>
            <a:fillRect/>
          </a:stretch>
        </p:blipFill>
        <p:spPr>
          <a:xfrm>
            <a:off x="8795981" y="1753615"/>
            <a:ext cx="2906973" cy="3380200"/>
          </a:xfrm>
          <a:prstGeom prst="rect">
            <a:avLst/>
          </a:prstGeom>
        </p:spPr>
      </p:pic>
      <p:pic>
        <p:nvPicPr>
          <p:cNvPr id="7" name="Picture 6" descr="Logo&#10;&#10;Description automatically generated">
            <a:extLst>
              <a:ext uri="{FF2B5EF4-FFF2-40B4-BE49-F238E27FC236}">
                <a16:creationId xmlns:a16="http://schemas.microsoft.com/office/drawing/2014/main" id="{A9BCC1C2-74C2-43FB-9541-E465755681A2}"/>
              </a:ext>
            </a:extLst>
          </p:cNvPr>
          <p:cNvPicPr>
            <a:picLocks noChangeAspect="1"/>
          </p:cNvPicPr>
          <p:nvPr/>
        </p:nvPicPr>
        <p:blipFill>
          <a:blip r:embed="rId4"/>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52281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1AA1E1C-DA67-488F-A983-F3ABD792C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86AFD1D-0853-411E-8130-FF867E71A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29760"/>
            <a:ext cx="12192000" cy="2435066"/>
          </a:xfrm>
          <a:custGeom>
            <a:avLst/>
            <a:gdLst>
              <a:gd name="connsiteX0" fmla="*/ 1479835 w 12192000"/>
              <a:gd name="connsiteY0" fmla="*/ 0 h 2693565"/>
              <a:gd name="connsiteX1" fmla="*/ 1511804 w 12192000"/>
              <a:gd name="connsiteY1" fmla="*/ 3644 h 2693565"/>
              <a:gd name="connsiteX2" fmla="*/ 1540872 w 12192000"/>
              <a:gd name="connsiteY2" fmla="*/ 15524 h 2693565"/>
              <a:gd name="connsiteX3" fmla="*/ 1540229 w 12192000"/>
              <a:gd name="connsiteY3" fmla="*/ 18447 h 2693565"/>
              <a:gd name="connsiteX4" fmla="*/ 1544831 w 12192000"/>
              <a:gd name="connsiteY4" fmla="*/ 20367 h 2693565"/>
              <a:gd name="connsiteX5" fmla="*/ 1549414 w 12192000"/>
              <a:gd name="connsiteY5" fmla="*/ 19016 h 2693565"/>
              <a:gd name="connsiteX6" fmla="*/ 1554920 w 12192000"/>
              <a:gd name="connsiteY6" fmla="*/ 21266 h 2693565"/>
              <a:gd name="connsiteX7" fmla="*/ 1570090 w 12192000"/>
              <a:gd name="connsiteY7" fmla="*/ 26625 h 2693565"/>
              <a:gd name="connsiteX8" fmla="*/ 1574449 w 12192000"/>
              <a:gd name="connsiteY8" fmla="*/ 33255 h 2693565"/>
              <a:gd name="connsiteX9" fmla="*/ 1634129 w 12192000"/>
              <a:gd name="connsiteY9" fmla="*/ 52786 h 2693565"/>
              <a:gd name="connsiteX10" fmla="*/ 1653408 w 12192000"/>
              <a:gd name="connsiteY10" fmla="*/ 50933 h 2693565"/>
              <a:gd name="connsiteX11" fmla="*/ 1673821 w 12192000"/>
              <a:gd name="connsiteY11" fmla="*/ 63320 h 2693565"/>
              <a:gd name="connsiteX12" fmla="*/ 1735578 w 12192000"/>
              <a:gd name="connsiteY12" fmla="*/ 74197 h 2693565"/>
              <a:gd name="connsiteX13" fmla="*/ 1803240 w 12192000"/>
              <a:gd name="connsiteY13" fmla="*/ 93803 h 2693565"/>
              <a:gd name="connsiteX14" fmla="*/ 1850407 w 12192000"/>
              <a:gd name="connsiteY14" fmla="*/ 112482 h 2693565"/>
              <a:gd name="connsiteX15" fmla="*/ 1981598 w 12192000"/>
              <a:gd name="connsiteY15" fmla="*/ 136278 h 2693565"/>
              <a:gd name="connsiteX16" fmla="*/ 2203718 w 12192000"/>
              <a:gd name="connsiteY16" fmla="*/ 165797 h 2693565"/>
              <a:gd name="connsiteX17" fmla="*/ 2249831 w 12192000"/>
              <a:gd name="connsiteY17" fmla="*/ 174273 h 2693565"/>
              <a:gd name="connsiteX18" fmla="*/ 2284800 w 12192000"/>
              <a:gd name="connsiteY18" fmla="*/ 190263 h 2693565"/>
              <a:gd name="connsiteX19" fmla="*/ 2288840 w 12192000"/>
              <a:gd name="connsiteY19" fmla="*/ 201561 h 2693565"/>
              <a:gd name="connsiteX20" fmla="*/ 2313454 w 12192000"/>
              <a:gd name="connsiteY20" fmla="*/ 207617 h 2693565"/>
              <a:gd name="connsiteX21" fmla="*/ 2319021 w 12192000"/>
              <a:gd name="connsiteY21" fmla="*/ 211049 h 2693565"/>
              <a:gd name="connsiteX22" fmla="*/ 2351943 w 12192000"/>
              <a:gd name="connsiteY22" fmla="*/ 228899 h 2693565"/>
              <a:gd name="connsiteX23" fmla="*/ 2446476 w 12192000"/>
              <a:gd name="connsiteY23" fmla="*/ 221823 h 2693565"/>
              <a:gd name="connsiteX24" fmla="*/ 2514466 w 12192000"/>
              <a:gd name="connsiteY24" fmla="*/ 225768 h 2693565"/>
              <a:gd name="connsiteX25" fmla="*/ 2519045 w 12192000"/>
              <a:gd name="connsiteY25" fmla="*/ 229167 h 2693565"/>
              <a:gd name="connsiteX26" fmla="*/ 2521518 w 12192000"/>
              <a:gd name="connsiteY26" fmla="*/ 236740 h 2693565"/>
              <a:gd name="connsiteX27" fmla="*/ 2532948 w 12192000"/>
              <a:gd name="connsiteY27" fmla="*/ 240920 h 2693565"/>
              <a:gd name="connsiteX28" fmla="*/ 2542831 w 12192000"/>
              <a:gd name="connsiteY28" fmla="*/ 250292 h 2693565"/>
              <a:gd name="connsiteX29" fmla="*/ 2951466 w 12192000"/>
              <a:gd name="connsiteY29" fmla="*/ 331735 h 2693565"/>
              <a:gd name="connsiteX30" fmla="*/ 3145677 w 12192000"/>
              <a:gd name="connsiteY30" fmla="*/ 312283 h 2693565"/>
              <a:gd name="connsiteX31" fmla="*/ 3221782 w 12192000"/>
              <a:gd name="connsiteY31" fmla="*/ 315740 h 2693565"/>
              <a:gd name="connsiteX32" fmla="*/ 3230913 w 12192000"/>
              <a:gd name="connsiteY32" fmla="*/ 323864 h 2693565"/>
              <a:gd name="connsiteX33" fmla="*/ 3343537 w 12192000"/>
              <a:gd name="connsiteY33" fmla="*/ 298906 h 2693565"/>
              <a:gd name="connsiteX34" fmla="*/ 3493591 w 12192000"/>
              <a:gd name="connsiteY34" fmla="*/ 322860 h 2693565"/>
              <a:gd name="connsiteX35" fmla="*/ 3604486 w 12192000"/>
              <a:gd name="connsiteY35" fmla="*/ 350634 h 2693565"/>
              <a:gd name="connsiteX36" fmla="*/ 3667668 w 12192000"/>
              <a:gd name="connsiteY36" fmla="*/ 362018 h 2693565"/>
              <a:gd name="connsiteX37" fmla="*/ 3712536 w 12192000"/>
              <a:gd name="connsiteY37" fmla="*/ 374952 h 2693565"/>
              <a:gd name="connsiteX38" fmla="*/ 3832709 w 12192000"/>
              <a:gd name="connsiteY38" fmla="*/ 382853 h 2693565"/>
              <a:gd name="connsiteX39" fmla="*/ 4034400 w 12192000"/>
              <a:gd name="connsiteY39" fmla="*/ 385496 h 2693565"/>
              <a:gd name="connsiteX40" fmla="*/ 4176121 w 12192000"/>
              <a:gd name="connsiteY40" fmla="*/ 430521 h 2693565"/>
              <a:gd name="connsiteX41" fmla="*/ 4258735 w 12192000"/>
              <a:gd name="connsiteY41" fmla="*/ 412077 h 2693565"/>
              <a:gd name="connsiteX42" fmla="*/ 4348797 w 12192000"/>
              <a:gd name="connsiteY42" fmla="*/ 428832 h 2693565"/>
              <a:gd name="connsiteX43" fmla="*/ 4707799 w 12192000"/>
              <a:gd name="connsiteY43" fmla="*/ 430789 h 2693565"/>
              <a:gd name="connsiteX44" fmla="*/ 4939895 w 12192000"/>
              <a:gd name="connsiteY44" fmla="*/ 425286 h 2693565"/>
              <a:gd name="connsiteX45" fmla="*/ 4972179 w 12192000"/>
              <a:gd name="connsiteY45" fmla="*/ 421596 h 2693565"/>
              <a:gd name="connsiteX46" fmla="*/ 4972746 w 12192000"/>
              <a:gd name="connsiteY46" fmla="*/ 418665 h 2693565"/>
              <a:gd name="connsiteX47" fmla="*/ 4977873 w 12192000"/>
              <a:gd name="connsiteY47" fmla="*/ 418043 h 2693565"/>
              <a:gd name="connsiteX48" fmla="*/ 4981666 w 12192000"/>
              <a:gd name="connsiteY48" fmla="*/ 420512 h 2693565"/>
              <a:gd name="connsiteX49" fmla="*/ 4987781 w 12192000"/>
              <a:gd name="connsiteY49" fmla="*/ 419813 h 2693565"/>
              <a:gd name="connsiteX50" fmla="*/ 5004292 w 12192000"/>
              <a:gd name="connsiteY50" fmla="*/ 418684 h 2693565"/>
              <a:gd name="connsiteX51" fmla="*/ 5011080 w 12192000"/>
              <a:gd name="connsiteY51" fmla="*/ 413543 h 2693565"/>
              <a:gd name="connsiteX52" fmla="*/ 5092908 w 12192000"/>
              <a:gd name="connsiteY52" fmla="*/ 417334 h 2693565"/>
              <a:gd name="connsiteX53" fmla="*/ 5117205 w 12192000"/>
              <a:gd name="connsiteY53" fmla="*/ 410915 h 2693565"/>
              <a:gd name="connsiteX54" fmla="*/ 5180020 w 12192000"/>
              <a:gd name="connsiteY54" fmla="*/ 416669 h 2693565"/>
              <a:gd name="connsiteX55" fmla="*/ 5251931 w 12192000"/>
              <a:gd name="connsiteY55" fmla="*/ 415698 h 2693565"/>
              <a:gd name="connsiteX56" fmla="*/ 5304075 w 12192000"/>
              <a:gd name="connsiteY56" fmla="*/ 410278 h 2693565"/>
              <a:gd name="connsiteX57" fmla="*/ 5437791 w 12192000"/>
              <a:gd name="connsiteY57" fmla="*/ 421851 h 2693565"/>
              <a:gd name="connsiteX58" fmla="*/ 5659855 w 12192000"/>
              <a:gd name="connsiteY58" fmla="*/ 451638 h 2693565"/>
              <a:gd name="connsiteX59" fmla="*/ 5706898 w 12192000"/>
              <a:gd name="connsiteY59" fmla="*/ 455600 h 2693565"/>
              <a:gd name="connsiteX60" fmla="*/ 5754782 w 12192000"/>
              <a:gd name="connsiteY60" fmla="*/ 439912 h 2693565"/>
              <a:gd name="connsiteX61" fmla="*/ 5780510 w 12192000"/>
              <a:gd name="connsiteY61" fmla="*/ 440576 h 2693565"/>
              <a:gd name="connsiteX62" fmla="*/ 5787158 w 12192000"/>
              <a:gd name="connsiteY62" fmla="*/ 438777 h 2693565"/>
              <a:gd name="connsiteX63" fmla="*/ 5825490 w 12192000"/>
              <a:gd name="connsiteY63" fmla="*/ 430438 h 2693565"/>
              <a:gd name="connsiteX64" fmla="*/ 5912104 w 12192000"/>
              <a:gd name="connsiteY64" fmla="*/ 461700 h 2693565"/>
              <a:gd name="connsiteX65" fmla="*/ 5978031 w 12192000"/>
              <a:gd name="connsiteY65" fmla="*/ 475635 h 2693565"/>
              <a:gd name="connsiteX66" fmla="*/ 5983729 w 12192000"/>
              <a:gd name="connsiteY66" fmla="*/ 473608 h 2693565"/>
              <a:gd name="connsiteX67" fmla="*/ 5989115 w 12192000"/>
              <a:gd name="connsiteY67" fmla="*/ 467085 h 2693565"/>
              <a:gd name="connsiteX68" fmla="*/ 6001610 w 12192000"/>
              <a:gd name="connsiteY68" fmla="*/ 466101 h 2693565"/>
              <a:gd name="connsiteX69" fmla="*/ 6014731 w 12192000"/>
              <a:gd name="connsiteY69" fmla="*/ 459798 h 2693565"/>
              <a:gd name="connsiteX70" fmla="*/ 6409381 w 12192000"/>
              <a:gd name="connsiteY70" fmla="*/ 515501 h 2693565"/>
              <a:gd name="connsiteX71" fmla="*/ 6487437 w 12192000"/>
              <a:gd name="connsiteY71" fmla="*/ 553647 h 2693565"/>
              <a:gd name="connsiteX72" fmla="*/ 6610142 w 12192000"/>
              <a:gd name="connsiteY72" fmla="*/ 557790 h 2693565"/>
              <a:gd name="connsiteX73" fmla="*/ 6683551 w 12192000"/>
              <a:gd name="connsiteY73" fmla="*/ 574296 h 2693565"/>
              <a:gd name="connsiteX74" fmla="*/ 6695459 w 12192000"/>
              <a:gd name="connsiteY74" fmla="*/ 568981 h 2693565"/>
              <a:gd name="connsiteX75" fmla="*/ 6792010 w 12192000"/>
              <a:gd name="connsiteY75" fmla="*/ 621866 h 2693565"/>
              <a:gd name="connsiteX76" fmla="*/ 6943635 w 12192000"/>
              <a:gd name="connsiteY76" fmla="*/ 638192 h 2693565"/>
              <a:gd name="connsiteX77" fmla="*/ 7059745 w 12192000"/>
              <a:gd name="connsiteY77" fmla="*/ 640725 h 2693565"/>
              <a:gd name="connsiteX78" fmla="*/ 7124112 w 12192000"/>
              <a:gd name="connsiteY78" fmla="*/ 646371 h 2693565"/>
              <a:gd name="connsiteX79" fmla="*/ 7171770 w 12192000"/>
              <a:gd name="connsiteY79" fmla="*/ 645791 h 2693565"/>
              <a:gd name="connsiteX80" fmla="*/ 7288670 w 12192000"/>
              <a:gd name="connsiteY80" fmla="*/ 669540 h 2693565"/>
              <a:gd name="connsiteX81" fmla="*/ 7480598 w 12192000"/>
              <a:gd name="connsiteY81" fmla="*/ 719452 h 2693565"/>
              <a:gd name="connsiteX82" fmla="*/ 7703580 w 12192000"/>
              <a:gd name="connsiteY82" fmla="*/ 752595 h 2693565"/>
              <a:gd name="connsiteX83" fmla="*/ 7795544 w 12192000"/>
              <a:gd name="connsiteY83" fmla="*/ 760142 h 2693565"/>
              <a:gd name="connsiteX84" fmla="*/ 8234397 w 12192000"/>
              <a:gd name="connsiteY84" fmla="*/ 817628 h 2693565"/>
              <a:gd name="connsiteX85" fmla="*/ 8335061 w 12192000"/>
              <a:gd name="connsiteY85" fmla="*/ 849146 h 2693565"/>
              <a:gd name="connsiteX86" fmla="*/ 8537578 w 12192000"/>
              <a:gd name="connsiteY86" fmla="*/ 956663 h 2693565"/>
              <a:gd name="connsiteX87" fmla="*/ 8796979 w 12192000"/>
              <a:gd name="connsiteY87" fmla="*/ 1002770 h 2693565"/>
              <a:gd name="connsiteX88" fmla="*/ 8813274 w 12192000"/>
              <a:gd name="connsiteY88" fmla="*/ 1021683 h 2693565"/>
              <a:gd name="connsiteX89" fmla="*/ 8817811 w 12192000"/>
              <a:gd name="connsiteY89" fmla="*/ 1024375 h 2693565"/>
              <a:gd name="connsiteX90" fmla="*/ 8819508 w 12192000"/>
              <a:gd name="connsiteY90" fmla="*/ 1023536 h 2693565"/>
              <a:gd name="connsiteX91" fmla="*/ 8844321 w 12192000"/>
              <a:gd name="connsiteY91" fmla="*/ 1022121 h 2693565"/>
              <a:gd name="connsiteX92" fmla="*/ 8901176 w 12192000"/>
              <a:gd name="connsiteY92" fmla="*/ 999714 h 2693565"/>
              <a:gd name="connsiteX93" fmla="*/ 8970456 w 12192000"/>
              <a:gd name="connsiteY93" fmla="*/ 971358 h 2693565"/>
              <a:gd name="connsiteX94" fmla="*/ 9021279 w 12192000"/>
              <a:gd name="connsiteY94" fmla="*/ 968334 h 2693565"/>
              <a:gd name="connsiteX95" fmla="*/ 9144634 w 12192000"/>
              <a:gd name="connsiteY95" fmla="*/ 945164 h 2693565"/>
              <a:gd name="connsiteX96" fmla="*/ 9224215 w 12192000"/>
              <a:gd name="connsiteY96" fmla="*/ 935769 h 2693565"/>
              <a:gd name="connsiteX97" fmla="*/ 9226449 w 12192000"/>
              <a:gd name="connsiteY97" fmla="*/ 935197 h 2693565"/>
              <a:gd name="connsiteX98" fmla="*/ 9242615 w 12192000"/>
              <a:gd name="connsiteY98" fmla="*/ 940365 h 2693565"/>
              <a:gd name="connsiteX99" fmla="*/ 9241484 w 12192000"/>
              <a:gd name="connsiteY99" fmla="*/ 947917 h 2693565"/>
              <a:gd name="connsiteX100" fmla="*/ 9255340 w 12192000"/>
              <a:gd name="connsiteY100" fmla="*/ 954591 h 2693565"/>
              <a:gd name="connsiteX101" fmla="*/ 9284189 w 12192000"/>
              <a:gd name="connsiteY101" fmla="*/ 954041 h 2693565"/>
              <a:gd name="connsiteX102" fmla="*/ 9294504 w 12192000"/>
              <a:gd name="connsiteY102" fmla="*/ 958215 h 2693565"/>
              <a:gd name="connsiteX103" fmla="*/ 9298497 w 12192000"/>
              <a:gd name="connsiteY103" fmla="*/ 958155 h 2693565"/>
              <a:gd name="connsiteX104" fmla="*/ 9307861 w 12192000"/>
              <a:gd name="connsiteY104" fmla="*/ 958940 h 2693565"/>
              <a:gd name="connsiteX105" fmla="*/ 9307085 w 12192000"/>
              <a:gd name="connsiteY105" fmla="*/ 954092 h 2693565"/>
              <a:gd name="connsiteX106" fmla="*/ 9319074 w 12192000"/>
              <a:gd name="connsiteY106" fmla="*/ 946047 h 2693565"/>
              <a:gd name="connsiteX107" fmla="*/ 9372632 w 12192000"/>
              <a:gd name="connsiteY107" fmla="*/ 953006 h 2693565"/>
              <a:gd name="connsiteX108" fmla="*/ 9375071 w 12192000"/>
              <a:gd name="connsiteY108" fmla="*/ 958595 h 2693565"/>
              <a:gd name="connsiteX109" fmla="*/ 9381767 w 12192000"/>
              <a:gd name="connsiteY109" fmla="*/ 959998 h 2693565"/>
              <a:gd name="connsiteX110" fmla="*/ 9387324 w 12192000"/>
              <a:gd name="connsiteY110" fmla="*/ 955424 h 2693565"/>
              <a:gd name="connsiteX111" fmla="*/ 9478921 w 12192000"/>
              <a:gd name="connsiteY111" fmla="*/ 950802 h 2693565"/>
              <a:gd name="connsiteX112" fmla="*/ 9600789 w 12192000"/>
              <a:gd name="connsiteY112" fmla="*/ 953342 h 2693565"/>
              <a:gd name="connsiteX113" fmla="*/ 9685744 w 12192000"/>
              <a:gd name="connsiteY113" fmla="*/ 982941 h 2693565"/>
              <a:gd name="connsiteX114" fmla="*/ 9694172 w 12192000"/>
              <a:gd name="connsiteY114" fmla="*/ 978796 h 2693565"/>
              <a:gd name="connsiteX115" fmla="*/ 9754661 w 12192000"/>
              <a:gd name="connsiteY115" fmla="*/ 985691 h 2693565"/>
              <a:gd name="connsiteX116" fmla="*/ 9961620 w 12192000"/>
              <a:gd name="connsiteY116" fmla="*/ 1043270 h 2693565"/>
              <a:gd name="connsiteX117" fmla="*/ 10079965 w 12192000"/>
              <a:gd name="connsiteY117" fmla="*/ 1055820 h 2693565"/>
              <a:gd name="connsiteX118" fmla="*/ 10122766 w 12192000"/>
              <a:gd name="connsiteY118" fmla="*/ 1054885 h 2693565"/>
              <a:gd name="connsiteX119" fmla="*/ 10194425 w 12192000"/>
              <a:gd name="connsiteY119" fmla="*/ 1053652 h 2693565"/>
              <a:gd name="connsiteX120" fmla="*/ 10249948 w 12192000"/>
              <a:gd name="connsiteY120" fmla="*/ 1039456 h 2693565"/>
              <a:gd name="connsiteX121" fmla="*/ 10309089 w 12192000"/>
              <a:gd name="connsiteY121" fmla="*/ 1043685 h 2693565"/>
              <a:gd name="connsiteX122" fmla="*/ 10320289 w 12192000"/>
              <a:gd name="connsiteY122" fmla="*/ 1061835 h 2693565"/>
              <a:gd name="connsiteX123" fmla="*/ 10384377 w 12192000"/>
              <a:gd name="connsiteY123" fmla="*/ 1060786 h 2693565"/>
              <a:gd name="connsiteX124" fmla="*/ 10481874 w 12192000"/>
              <a:gd name="connsiteY124" fmla="*/ 1057315 h 2693565"/>
              <a:gd name="connsiteX125" fmla="*/ 10537450 w 12192000"/>
              <a:gd name="connsiteY125" fmla="*/ 1059745 h 2693565"/>
              <a:gd name="connsiteX126" fmla="*/ 10689967 w 12192000"/>
              <a:gd name="connsiteY126" fmla="*/ 1061568 h 2693565"/>
              <a:gd name="connsiteX127" fmla="*/ 10843272 w 12192000"/>
              <a:gd name="connsiteY127" fmla="*/ 1059725 h 2693565"/>
              <a:gd name="connsiteX128" fmla="*/ 10937143 w 12192000"/>
              <a:gd name="connsiteY128" fmla="*/ 1037919 h 2693565"/>
              <a:gd name="connsiteX129" fmla="*/ 11062831 w 12192000"/>
              <a:gd name="connsiteY129" fmla="*/ 1038640 h 2693565"/>
              <a:gd name="connsiteX130" fmla="*/ 11084314 w 12192000"/>
              <a:gd name="connsiteY130" fmla="*/ 1035726 h 2693565"/>
              <a:gd name="connsiteX131" fmla="*/ 11112761 w 12192000"/>
              <a:gd name="connsiteY131" fmla="*/ 1041304 h 2693565"/>
              <a:gd name="connsiteX132" fmla="*/ 11226650 w 12192000"/>
              <a:gd name="connsiteY132" fmla="*/ 1064615 h 2693565"/>
              <a:gd name="connsiteX133" fmla="*/ 11315138 w 12192000"/>
              <a:gd name="connsiteY133" fmla="*/ 1091562 h 2693565"/>
              <a:gd name="connsiteX134" fmla="*/ 11430149 w 12192000"/>
              <a:gd name="connsiteY134" fmla="*/ 1089068 h 2693565"/>
              <a:gd name="connsiteX135" fmla="*/ 11498691 w 12192000"/>
              <a:gd name="connsiteY135" fmla="*/ 1099602 h 2693565"/>
              <a:gd name="connsiteX136" fmla="*/ 11608544 w 12192000"/>
              <a:gd name="connsiteY136" fmla="*/ 1135250 h 2693565"/>
              <a:gd name="connsiteX137" fmla="*/ 11758635 w 12192000"/>
              <a:gd name="connsiteY137" fmla="*/ 1141533 h 2693565"/>
              <a:gd name="connsiteX138" fmla="*/ 11792628 w 12192000"/>
              <a:gd name="connsiteY138" fmla="*/ 1118443 h 2693565"/>
              <a:gd name="connsiteX139" fmla="*/ 11835851 w 12192000"/>
              <a:gd name="connsiteY139" fmla="*/ 1106547 h 2693565"/>
              <a:gd name="connsiteX140" fmla="*/ 11848808 w 12192000"/>
              <a:gd name="connsiteY140" fmla="*/ 1144622 h 2693565"/>
              <a:gd name="connsiteX141" fmla="*/ 11974416 w 12192000"/>
              <a:gd name="connsiteY141" fmla="*/ 1183759 h 2693565"/>
              <a:gd name="connsiteX142" fmla="*/ 12037690 w 12192000"/>
              <a:gd name="connsiteY142" fmla="*/ 1199182 h 2693565"/>
              <a:gd name="connsiteX143" fmla="*/ 12137350 w 12192000"/>
              <a:gd name="connsiteY143" fmla="*/ 1214847 h 2693565"/>
              <a:gd name="connsiteX144" fmla="*/ 12167506 w 12192000"/>
              <a:gd name="connsiteY144" fmla="*/ 1221091 h 2693565"/>
              <a:gd name="connsiteX145" fmla="*/ 12192000 w 12192000"/>
              <a:gd name="connsiteY145" fmla="*/ 1225437 h 2693565"/>
              <a:gd name="connsiteX146" fmla="*/ 12192000 w 12192000"/>
              <a:gd name="connsiteY146" fmla="*/ 2693565 h 2693565"/>
              <a:gd name="connsiteX147" fmla="*/ 0 w 12192000"/>
              <a:gd name="connsiteY147" fmla="*/ 2693565 h 2693565"/>
              <a:gd name="connsiteX148" fmla="*/ 0 w 12192000"/>
              <a:gd name="connsiteY148" fmla="*/ 305932 h 2693565"/>
              <a:gd name="connsiteX149" fmla="*/ 7453 w 12192000"/>
              <a:gd name="connsiteY149" fmla="*/ 309471 h 2693565"/>
              <a:gd name="connsiteX150" fmla="*/ 56573 w 12192000"/>
              <a:gd name="connsiteY150" fmla="*/ 335374 h 2693565"/>
              <a:gd name="connsiteX151" fmla="*/ 184586 w 12192000"/>
              <a:gd name="connsiteY151" fmla="*/ 353266 h 2693565"/>
              <a:gd name="connsiteX152" fmla="*/ 235650 w 12192000"/>
              <a:gd name="connsiteY152" fmla="*/ 342210 h 2693565"/>
              <a:gd name="connsiteX153" fmla="*/ 333156 w 12192000"/>
              <a:gd name="connsiteY153" fmla="*/ 324339 h 2693565"/>
              <a:gd name="connsiteX154" fmla="*/ 414362 w 12192000"/>
              <a:gd name="connsiteY154" fmla="*/ 275773 h 2693565"/>
              <a:gd name="connsiteX155" fmla="*/ 509613 w 12192000"/>
              <a:gd name="connsiteY155" fmla="*/ 242197 h 2693565"/>
              <a:gd name="connsiteX156" fmla="*/ 521640 w 12192000"/>
              <a:gd name="connsiteY156" fmla="*/ 245434 h 2693565"/>
              <a:gd name="connsiteX157" fmla="*/ 575469 w 12192000"/>
              <a:gd name="connsiteY157" fmla="*/ 224434 h 2693565"/>
              <a:gd name="connsiteX158" fmla="*/ 727704 w 12192000"/>
              <a:gd name="connsiteY158" fmla="*/ 167150 h 2693565"/>
              <a:gd name="connsiteX159" fmla="*/ 835654 w 12192000"/>
              <a:gd name="connsiteY159" fmla="*/ 71601 h 2693565"/>
              <a:gd name="connsiteX160" fmla="*/ 878896 w 12192000"/>
              <a:gd name="connsiteY160" fmla="*/ 63761 h 2693565"/>
              <a:gd name="connsiteX161" fmla="*/ 951001 w 12192000"/>
              <a:gd name="connsiteY161" fmla="*/ 50233 h 2693565"/>
              <a:gd name="connsiteX162" fmla="*/ 965408 w 12192000"/>
              <a:gd name="connsiteY162" fmla="*/ 55880 h 2693565"/>
              <a:gd name="connsiteX163" fmla="*/ 971791 w 12192000"/>
              <a:gd name="connsiteY163" fmla="*/ 54603 h 2693565"/>
              <a:gd name="connsiteX164" fmla="*/ 972435 w 12192000"/>
              <a:gd name="connsiteY164" fmla="*/ 54961 h 2693565"/>
              <a:gd name="connsiteX165" fmla="*/ 973799 w 12192000"/>
              <a:gd name="connsiteY165" fmla="*/ 54202 h 2693565"/>
              <a:gd name="connsiteX166" fmla="*/ 987946 w 12192000"/>
              <a:gd name="connsiteY166" fmla="*/ 51373 h 2693565"/>
              <a:gd name="connsiteX167" fmla="*/ 1018608 w 12192000"/>
              <a:gd name="connsiteY167" fmla="*/ 55733 h 2693565"/>
              <a:gd name="connsiteX168" fmla="*/ 1037218 w 12192000"/>
              <a:gd name="connsiteY168" fmla="*/ 55219 h 2693565"/>
              <a:gd name="connsiteX169" fmla="*/ 1055961 w 12192000"/>
              <a:gd name="connsiteY169" fmla="*/ 39838 h 2693565"/>
              <a:gd name="connsiteX170" fmla="*/ 1068713 w 12192000"/>
              <a:gd name="connsiteY170" fmla="*/ 38669 h 2693565"/>
              <a:gd name="connsiteX171" fmla="*/ 1071331 w 12192000"/>
              <a:gd name="connsiteY171" fmla="*/ 36555 h 2693565"/>
              <a:gd name="connsiteX172" fmla="*/ 1078748 w 12192000"/>
              <a:gd name="connsiteY172" fmla="*/ 32518 h 2693565"/>
              <a:gd name="connsiteX173" fmla="*/ 1071510 w 12192000"/>
              <a:gd name="connsiteY173" fmla="*/ 28114 h 2693565"/>
              <a:gd name="connsiteX174" fmla="*/ 1158018 w 12192000"/>
              <a:gd name="connsiteY174" fmla="*/ 14155 h 2693565"/>
              <a:gd name="connsiteX175" fmla="*/ 1231493 w 12192000"/>
              <a:gd name="connsiteY175" fmla="*/ 2246 h 2693565"/>
              <a:gd name="connsiteX176" fmla="*/ 1355072 w 12192000"/>
              <a:gd name="connsiteY176" fmla="*/ 31208 h 2693565"/>
              <a:gd name="connsiteX177" fmla="*/ 1479835 w 12192000"/>
              <a:gd name="connsiteY177" fmla="*/ 0 h 269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2192000" h="2693565">
                <a:moveTo>
                  <a:pt x="1479835" y="0"/>
                </a:moveTo>
                <a:lnTo>
                  <a:pt x="1511804" y="3644"/>
                </a:lnTo>
                <a:lnTo>
                  <a:pt x="1540872" y="15524"/>
                </a:lnTo>
                <a:lnTo>
                  <a:pt x="1540229" y="18447"/>
                </a:lnTo>
                <a:cubicBezTo>
                  <a:pt x="1540641" y="20467"/>
                  <a:pt x="1542255" y="20832"/>
                  <a:pt x="1544831" y="20367"/>
                </a:cubicBezTo>
                <a:lnTo>
                  <a:pt x="1549414" y="19016"/>
                </a:lnTo>
                <a:lnTo>
                  <a:pt x="1554920" y="21266"/>
                </a:lnTo>
                <a:lnTo>
                  <a:pt x="1570090" y="26625"/>
                </a:lnTo>
                <a:lnTo>
                  <a:pt x="1574449" y="33255"/>
                </a:lnTo>
                <a:cubicBezTo>
                  <a:pt x="1588372" y="44475"/>
                  <a:pt x="1624928" y="36962"/>
                  <a:pt x="1634129" y="52786"/>
                </a:cubicBezTo>
                <a:lnTo>
                  <a:pt x="1653408" y="50933"/>
                </a:lnTo>
                <a:lnTo>
                  <a:pt x="1673821" y="63320"/>
                </a:lnTo>
                <a:cubicBezTo>
                  <a:pt x="1692776" y="73767"/>
                  <a:pt x="1712758" y="80831"/>
                  <a:pt x="1735578" y="74197"/>
                </a:cubicBezTo>
                <a:cubicBezTo>
                  <a:pt x="1725769" y="94019"/>
                  <a:pt x="1790078" y="74373"/>
                  <a:pt x="1803240" y="93803"/>
                </a:cubicBezTo>
                <a:cubicBezTo>
                  <a:pt x="1811054" y="109566"/>
                  <a:pt x="1832389" y="107278"/>
                  <a:pt x="1850407" y="112482"/>
                </a:cubicBezTo>
                <a:cubicBezTo>
                  <a:pt x="1866338" y="128260"/>
                  <a:pt x="1953255" y="139774"/>
                  <a:pt x="1981598" y="136278"/>
                </a:cubicBezTo>
                <a:cubicBezTo>
                  <a:pt x="2059030" y="116852"/>
                  <a:pt x="2141385" y="179647"/>
                  <a:pt x="2203718" y="165797"/>
                </a:cubicBezTo>
                <a:cubicBezTo>
                  <a:pt x="2221190" y="166649"/>
                  <a:pt x="2236289" y="169766"/>
                  <a:pt x="2249831" y="174273"/>
                </a:cubicBezTo>
                <a:lnTo>
                  <a:pt x="2284800" y="190263"/>
                </a:lnTo>
                <a:lnTo>
                  <a:pt x="2288840" y="201561"/>
                </a:lnTo>
                <a:lnTo>
                  <a:pt x="2313454" y="207617"/>
                </a:lnTo>
                <a:lnTo>
                  <a:pt x="2319021" y="211049"/>
                </a:lnTo>
                <a:cubicBezTo>
                  <a:pt x="2329636" y="217639"/>
                  <a:pt x="2340334" y="223880"/>
                  <a:pt x="2351943" y="228899"/>
                </a:cubicBezTo>
                <a:cubicBezTo>
                  <a:pt x="2369139" y="185217"/>
                  <a:pt x="2453517" y="264393"/>
                  <a:pt x="2446476" y="221823"/>
                </a:cubicBezTo>
                <a:cubicBezTo>
                  <a:pt x="2496555" y="236811"/>
                  <a:pt x="2495450" y="214816"/>
                  <a:pt x="2514466" y="225768"/>
                </a:cubicBezTo>
                <a:lnTo>
                  <a:pt x="2519045" y="229167"/>
                </a:lnTo>
                <a:lnTo>
                  <a:pt x="2521518" y="236740"/>
                </a:lnTo>
                <a:lnTo>
                  <a:pt x="2532948" y="240920"/>
                </a:lnTo>
                <a:lnTo>
                  <a:pt x="2542831" y="250292"/>
                </a:lnTo>
                <a:cubicBezTo>
                  <a:pt x="2670524" y="253866"/>
                  <a:pt x="2831439" y="351801"/>
                  <a:pt x="2951466" y="331735"/>
                </a:cubicBezTo>
                <a:lnTo>
                  <a:pt x="3145677" y="312283"/>
                </a:lnTo>
                <a:cubicBezTo>
                  <a:pt x="3166736" y="299982"/>
                  <a:pt x="3200809" y="301529"/>
                  <a:pt x="3221782" y="315740"/>
                </a:cubicBezTo>
                <a:cubicBezTo>
                  <a:pt x="3225389" y="318185"/>
                  <a:pt x="3228464" y="320921"/>
                  <a:pt x="3230913" y="323864"/>
                </a:cubicBezTo>
                <a:cubicBezTo>
                  <a:pt x="3292781" y="295375"/>
                  <a:pt x="3311084" y="320413"/>
                  <a:pt x="3343537" y="298906"/>
                </a:cubicBezTo>
                <a:cubicBezTo>
                  <a:pt x="3418860" y="303711"/>
                  <a:pt x="3463951" y="341454"/>
                  <a:pt x="3493591" y="322860"/>
                </a:cubicBezTo>
                <a:cubicBezTo>
                  <a:pt x="3529011" y="332105"/>
                  <a:pt x="3566223" y="369362"/>
                  <a:pt x="3604486" y="350634"/>
                </a:cubicBezTo>
                <a:cubicBezTo>
                  <a:pt x="3599050" y="371574"/>
                  <a:pt x="3652814" y="344238"/>
                  <a:pt x="3667668" y="362018"/>
                </a:cubicBezTo>
                <a:cubicBezTo>
                  <a:pt x="3677181" y="376788"/>
                  <a:pt x="3695715" y="371937"/>
                  <a:pt x="3712536" y="374952"/>
                </a:cubicBezTo>
                <a:cubicBezTo>
                  <a:pt x="3729245" y="388755"/>
                  <a:pt x="3808162" y="389754"/>
                  <a:pt x="3832709" y="382853"/>
                </a:cubicBezTo>
                <a:cubicBezTo>
                  <a:pt x="3898137" y="354155"/>
                  <a:pt x="3981432" y="406816"/>
                  <a:pt x="4034400" y="385496"/>
                </a:cubicBezTo>
                <a:cubicBezTo>
                  <a:pt x="4096895" y="380474"/>
                  <a:pt x="4131671" y="416106"/>
                  <a:pt x="4176121" y="430521"/>
                </a:cubicBezTo>
                <a:cubicBezTo>
                  <a:pt x="4184188" y="384912"/>
                  <a:pt x="4271961" y="453654"/>
                  <a:pt x="4258735" y="412077"/>
                </a:cubicBezTo>
                <a:cubicBezTo>
                  <a:pt x="4321188" y="423941"/>
                  <a:pt x="4292211" y="381252"/>
                  <a:pt x="4348797" y="428832"/>
                </a:cubicBezTo>
                <a:cubicBezTo>
                  <a:pt x="4462546" y="417000"/>
                  <a:pt x="4604724" y="465257"/>
                  <a:pt x="4707799" y="430789"/>
                </a:cubicBezTo>
                <a:lnTo>
                  <a:pt x="4939895" y="425286"/>
                </a:lnTo>
                <a:lnTo>
                  <a:pt x="4972179" y="421596"/>
                </a:lnTo>
                <a:cubicBezTo>
                  <a:pt x="4972369" y="420619"/>
                  <a:pt x="4972557" y="419642"/>
                  <a:pt x="4972746" y="418665"/>
                </a:cubicBezTo>
                <a:cubicBezTo>
                  <a:pt x="4973950" y="416860"/>
                  <a:pt x="4975622" y="416934"/>
                  <a:pt x="4977873" y="418043"/>
                </a:cubicBezTo>
                <a:lnTo>
                  <a:pt x="4981666" y="420512"/>
                </a:lnTo>
                <a:lnTo>
                  <a:pt x="4987781" y="419813"/>
                </a:lnTo>
                <a:lnTo>
                  <a:pt x="5004292" y="418684"/>
                </a:lnTo>
                <a:lnTo>
                  <a:pt x="5011080" y="413543"/>
                </a:lnTo>
                <a:lnTo>
                  <a:pt x="5092908" y="417334"/>
                </a:lnTo>
                <a:lnTo>
                  <a:pt x="5117205" y="410915"/>
                </a:lnTo>
                <a:cubicBezTo>
                  <a:pt x="5139341" y="405953"/>
                  <a:pt x="5161092" y="404460"/>
                  <a:pt x="5180020" y="416669"/>
                </a:cubicBezTo>
                <a:cubicBezTo>
                  <a:pt x="5178705" y="395362"/>
                  <a:pt x="5231666" y="430665"/>
                  <a:pt x="5251931" y="415698"/>
                </a:cubicBezTo>
                <a:cubicBezTo>
                  <a:pt x="5265663" y="402811"/>
                  <a:pt x="5284931" y="410521"/>
                  <a:pt x="5304075" y="410278"/>
                </a:cubicBezTo>
                <a:cubicBezTo>
                  <a:pt x="5325492" y="399487"/>
                  <a:pt x="5412373" y="411177"/>
                  <a:pt x="5437791" y="421851"/>
                </a:cubicBezTo>
                <a:cubicBezTo>
                  <a:pt x="5503260" y="460357"/>
                  <a:pt x="5606433" y="422332"/>
                  <a:pt x="5659855" y="451638"/>
                </a:cubicBezTo>
                <a:cubicBezTo>
                  <a:pt x="5676731" y="455370"/>
                  <a:pt x="5692271" y="456345"/>
                  <a:pt x="5706898" y="455600"/>
                </a:cubicBezTo>
                <a:lnTo>
                  <a:pt x="5754782" y="439912"/>
                </a:lnTo>
                <a:lnTo>
                  <a:pt x="5780510" y="440576"/>
                </a:lnTo>
                <a:lnTo>
                  <a:pt x="5787158" y="438777"/>
                </a:lnTo>
                <a:cubicBezTo>
                  <a:pt x="5799851" y="435298"/>
                  <a:pt x="5812485" y="432173"/>
                  <a:pt x="5825490" y="430438"/>
                </a:cubicBezTo>
                <a:cubicBezTo>
                  <a:pt x="5824203" y="476245"/>
                  <a:pt x="5935878" y="423245"/>
                  <a:pt x="5912104" y="461700"/>
                </a:cubicBezTo>
                <a:cubicBezTo>
                  <a:pt x="5965520" y="460532"/>
                  <a:pt x="5955632" y="481057"/>
                  <a:pt x="5978031" y="475635"/>
                </a:cubicBezTo>
                <a:lnTo>
                  <a:pt x="5983729" y="473608"/>
                </a:lnTo>
                <a:lnTo>
                  <a:pt x="5989115" y="467085"/>
                </a:lnTo>
                <a:lnTo>
                  <a:pt x="6001610" y="466101"/>
                </a:lnTo>
                <a:lnTo>
                  <a:pt x="6014731" y="459798"/>
                </a:lnTo>
                <a:cubicBezTo>
                  <a:pt x="6137008" y="489599"/>
                  <a:pt x="6303861" y="465321"/>
                  <a:pt x="6409381" y="515501"/>
                </a:cubicBezTo>
                <a:lnTo>
                  <a:pt x="6487437" y="553647"/>
                </a:lnTo>
                <a:cubicBezTo>
                  <a:pt x="6528113" y="569393"/>
                  <a:pt x="6571143" y="527170"/>
                  <a:pt x="6610142" y="557790"/>
                </a:cubicBezTo>
                <a:cubicBezTo>
                  <a:pt x="6625126" y="574906"/>
                  <a:pt x="6657993" y="582294"/>
                  <a:pt x="6683551" y="574296"/>
                </a:cubicBezTo>
                <a:cubicBezTo>
                  <a:pt x="6687949" y="572920"/>
                  <a:pt x="6691959" y="571129"/>
                  <a:pt x="6695459" y="568981"/>
                </a:cubicBezTo>
                <a:cubicBezTo>
                  <a:pt x="6742555" y="612018"/>
                  <a:pt x="6769939" y="593080"/>
                  <a:pt x="6792010" y="621866"/>
                </a:cubicBezTo>
                <a:cubicBezTo>
                  <a:pt x="6865220" y="636894"/>
                  <a:pt x="6923060" y="612894"/>
                  <a:pt x="6943635" y="638192"/>
                </a:cubicBezTo>
                <a:cubicBezTo>
                  <a:pt x="6980872" y="638645"/>
                  <a:pt x="7031062" y="613058"/>
                  <a:pt x="7059745" y="640725"/>
                </a:cubicBezTo>
                <a:cubicBezTo>
                  <a:pt x="7063016" y="619497"/>
                  <a:pt x="7102907" y="659336"/>
                  <a:pt x="7124112" y="646371"/>
                </a:cubicBezTo>
                <a:cubicBezTo>
                  <a:pt x="7139051" y="634866"/>
                  <a:pt x="7154640" y="644272"/>
                  <a:pt x="7171770" y="645791"/>
                </a:cubicBezTo>
                <a:cubicBezTo>
                  <a:pt x="7193129" y="637070"/>
                  <a:pt x="7268212" y="656632"/>
                  <a:pt x="7288670" y="669540"/>
                </a:cubicBezTo>
                <a:cubicBezTo>
                  <a:pt x="7339052" y="713700"/>
                  <a:pt x="7439044" y="685512"/>
                  <a:pt x="7480598" y="719452"/>
                </a:cubicBezTo>
                <a:cubicBezTo>
                  <a:pt x="7549749" y="733295"/>
                  <a:pt x="7651088" y="745813"/>
                  <a:pt x="7703580" y="752595"/>
                </a:cubicBezTo>
                <a:cubicBezTo>
                  <a:pt x="7767450" y="757595"/>
                  <a:pt x="7722870" y="790464"/>
                  <a:pt x="7795544" y="760142"/>
                </a:cubicBezTo>
                <a:cubicBezTo>
                  <a:pt x="7898433" y="800898"/>
                  <a:pt x="8150708" y="758225"/>
                  <a:pt x="8234397" y="817628"/>
                </a:cubicBezTo>
                <a:cubicBezTo>
                  <a:pt x="8324317" y="832462"/>
                  <a:pt x="8268141" y="831633"/>
                  <a:pt x="8335061" y="849146"/>
                </a:cubicBezTo>
                <a:cubicBezTo>
                  <a:pt x="8342399" y="903105"/>
                  <a:pt x="8500207" y="925631"/>
                  <a:pt x="8537578" y="956663"/>
                </a:cubicBezTo>
                <a:cubicBezTo>
                  <a:pt x="8631361" y="970564"/>
                  <a:pt x="8701947" y="1017329"/>
                  <a:pt x="8796979" y="1002770"/>
                </a:cubicBezTo>
                <a:cubicBezTo>
                  <a:pt x="8800805" y="1010082"/>
                  <a:pt x="8806424" y="1016287"/>
                  <a:pt x="8813274" y="1021683"/>
                </a:cubicBezTo>
                <a:lnTo>
                  <a:pt x="8817811" y="1024375"/>
                </a:lnTo>
                <a:lnTo>
                  <a:pt x="8819508" y="1023536"/>
                </a:lnTo>
                <a:cubicBezTo>
                  <a:pt x="8825917" y="1021803"/>
                  <a:pt x="8833699" y="1021195"/>
                  <a:pt x="8844321" y="1022121"/>
                </a:cubicBezTo>
                <a:cubicBezTo>
                  <a:pt x="8849047" y="973708"/>
                  <a:pt x="8866578" y="1007760"/>
                  <a:pt x="8901176" y="999714"/>
                </a:cubicBezTo>
                <a:cubicBezTo>
                  <a:pt x="8931141" y="995841"/>
                  <a:pt x="8945799" y="979520"/>
                  <a:pt x="8970456" y="971358"/>
                </a:cubicBezTo>
                <a:cubicBezTo>
                  <a:pt x="8990473" y="966128"/>
                  <a:pt x="8994851" y="980867"/>
                  <a:pt x="9021279" y="968334"/>
                </a:cubicBezTo>
                <a:cubicBezTo>
                  <a:pt x="9068612" y="982595"/>
                  <a:pt x="9107817" y="950499"/>
                  <a:pt x="9144634" y="945164"/>
                </a:cubicBezTo>
                <a:cubicBezTo>
                  <a:pt x="9156291" y="946681"/>
                  <a:pt x="9191524" y="942385"/>
                  <a:pt x="9224215" y="935769"/>
                </a:cubicBezTo>
                <a:lnTo>
                  <a:pt x="9226449" y="935197"/>
                </a:lnTo>
                <a:lnTo>
                  <a:pt x="9242615" y="940365"/>
                </a:lnTo>
                <a:cubicBezTo>
                  <a:pt x="9246547" y="942524"/>
                  <a:pt x="9247167" y="944945"/>
                  <a:pt x="9241484" y="947917"/>
                </a:cubicBezTo>
                <a:cubicBezTo>
                  <a:pt x="9245969" y="951992"/>
                  <a:pt x="9250611" y="953857"/>
                  <a:pt x="9255340" y="954591"/>
                </a:cubicBezTo>
                <a:cubicBezTo>
                  <a:pt x="9264796" y="956057"/>
                  <a:pt x="9274598" y="952996"/>
                  <a:pt x="9284189" y="954041"/>
                </a:cubicBezTo>
                <a:lnTo>
                  <a:pt x="9294504" y="958215"/>
                </a:lnTo>
                <a:lnTo>
                  <a:pt x="9298497" y="958155"/>
                </a:lnTo>
                <a:lnTo>
                  <a:pt x="9307861" y="958940"/>
                </a:lnTo>
                <a:lnTo>
                  <a:pt x="9307085" y="954092"/>
                </a:lnTo>
                <a:cubicBezTo>
                  <a:pt x="9305463" y="949397"/>
                  <a:pt x="9304383" y="944306"/>
                  <a:pt x="9319074" y="946047"/>
                </a:cubicBezTo>
                <a:cubicBezTo>
                  <a:pt x="9349305" y="951935"/>
                  <a:pt x="9361374" y="933135"/>
                  <a:pt x="9372632" y="953006"/>
                </a:cubicBezTo>
                <a:lnTo>
                  <a:pt x="9375071" y="958595"/>
                </a:lnTo>
                <a:lnTo>
                  <a:pt x="9381767" y="959998"/>
                </a:lnTo>
                <a:cubicBezTo>
                  <a:pt x="9385419" y="960114"/>
                  <a:pt x="9387600" y="958963"/>
                  <a:pt x="9387324" y="955424"/>
                </a:cubicBezTo>
                <a:cubicBezTo>
                  <a:pt x="9414634" y="972091"/>
                  <a:pt x="9449605" y="952522"/>
                  <a:pt x="9478921" y="950802"/>
                </a:cubicBezTo>
                <a:cubicBezTo>
                  <a:pt x="9499452" y="966349"/>
                  <a:pt x="9540712" y="947412"/>
                  <a:pt x="9600789" y="953342"/>
                </a:cubicBezTo>
                <a:cubicBezTo>
                  <a:pt x="9623099" y="971104"/>
                  <a:pt x="9641319" y="957149"/>
                  <a:pt x="9685744" y="982941"/>
                </a:cubicBezTo>
                <a:cubicBezTo>
                  <a:pt x="9688118" y="981338"/>
                  <a:pt x="9690956" y="979942"/>
                  <a:pt x="9694172" y="978796"/>
                </a:cubicBezTo>
                <a:cubicBezTo>
                  <a:pt x="9712854" y="972144"/>
                  <a:pt x="9739938" y="975230"/>
                  <a:pt x="9754661" y="985691"/>
                </a:cubicBezTo>
                <a:cubicBezTo>
                  <a:pt x="9826496" y="1021800"/>
                  <a:pt x="9896819" y="1029553"/>
                  <a:pt x="9961620" y="1043270"/>
                </a:cubicBezTo>
                <a:cubicBezTo>
                  <a:pt x="10035471" y="1055817"/>
                  <a:pt x="9991652" y="1018987"/>
                  <a:pt x="10079965" y="1055820"/>
                </a:cubicBezTo>
                <a:cubicBezTo>
                  <a:pt x="10091885" y="1046409"/>
                  <a:pt x="10103779" y="1047350"/>
                  <a:pt x="10122766" y="1054885"/>
                </a:cubicBezTo>
                <a:cubicBezTo>
                  <a:pt x="10158792" y="1060185"/>
                  <a:pt x="10160710" y="1033074"/>
                  <a:pt x="10194425" y="1053652"/>
                </a:cubicBezTo>
                <a:cubicBezTo>
                  <a:pt x="10190401" y="1038468"/>
                  <a:pt x="10264044" y="1056450"/>
                  <a:pt x="10249948" y="1039456"/>
                </a:cubicBezTo>
                <a:cubicBezTo>
                  <a:pt x="10275818" y="1029226"/>
                  <a:pt x="10283688" y="1052223"/>
                  <a:pt x="10309089" y="1043685"/>
                </a:cubicBezTo>
                <a:cubicBezTo>
                  <a:pt x="10335955" y="1044245"/>
                  <a:pt x="10291248" y="1057215"/>
                  <a:pt x="10320289" y="1061835"/>
                </a:cubicBezTo>
                <a:cubicBezTo>
                  <a:pt x="10355953" y="1064839"/>
                  <a:pt x="10351274" y="1091207"/>
                  <a:pt x="10384377" y="1060786"/>
                </a:cubicBezTo>
                <a:cubicBezTo>
                  <a:pt x="10420069" y="1073328"/>
                  <a:pt x="10429874" y="1059045"/>
                  <a:pt x="10481874" y="1057315"/>
                </a:cubicBezTo>
                <a:cubicBezTo>
                  <a:pt x="10501680" y="1068177"/>
                  <a:pt x="10519421" y="1065993"/>
                  <a:pt x="10537450" y="1059745"/>
                </a:cubicBezTo>
                <a:cubicBezTo>
                  <a:pt x="10586493" y="1067520"/>
                  <a:pt x="10633607" y="1060262"/>
                  <a:pt x="10689967" y="1061568"/>
                </a:cubicBezTo>
                <a:cubicBezTo>
                  <a:pt x="10748426" y="1077920"/>
                  <a:pt x="10783057" y="1058234"/>
                  <a:pt x="10843272" y="1059725"/>
                </a:cubicBezTo>
                <a:cubicBezTo>
                  <a:pt x="10898437" y="1087831"/>
                  <a:pt x="10887290" y="1031628"/>
                  <a:pt x="10937143" y="1037919"/>
                </a:cubicBezTo>
                <a:cubicBezTo>
                  <a:pt x="11015338" y="1066127"/>
                  <a:pt x="10938076" y="1019729"/>
                  <a:pt x="11062831" y="1038640"/>
                </a:cubicBezTo>
                <a:cubicBezTo>
                  <a:pt x="11069397" y="1042745"/>
                  <a:pt x="11085203" y="1040603"/>
                  <a:pt x="11084314" y="1035726"/>
                </a:cubicBezTo>
                <a:cubicBezTo>
                  <a:pt x="11092072" y="1037916"/>
                  <a:pt x="11109774" y="1048720"/>
                  <a:pt x="11112761" y="1041304"/>
                </a:cubicBezTo>
                <a:cubicBezTo>
                  <a:pt x="11152966" y="1044024"/>
                  <a:pt x="11192190" y="1052052"/>
                  <a:pt x="11226650" y="1064615"/>
                </a:cubicBezTo>
                <a:cubicBezTo>
                  <a:pt x="11305689" y="1058552"/>
                  <a:pt x="11258784" y="1090166"/>
                  <a:pt x="11315138" y="1091562"/>
                </a:cubicBezTo>
                <a:cubicBezTo>
                  <a:pt x="11361985" y="1080652"/>
                  <a:pt x="11377018" y="1094351"/>
                  <a:pt x="11430149" y="1089068"/>
                </a:cubicBezTo>
                <a:cubicBezTo>
                  <a:pt x="11444825" y="1115277"/>
                  <a:pt x="11479264" y="1090856"/>
                  <a:pt x="11498691" y="1099602"/>
                </a:cubicBezTo>
                <a:cubicBezTo>
                  <a:pt x="11534287" y="1073718"/>
                  <a:pt x="11574772" y="1132835"/>
                  <a:pt x="11608544" y="1135250"/>
                </a:cubicBezTo>
                <a:cubicBezTo>
                  <a:pt x="11665899" y="1134901"/>
                  <a:pt x="11730579" y="1110553"/>
                  <a:pt x="11758635" y="1141533"/>
                </a:cubicBezTo>
                <a:cubicBezTo>
                  <a:pt x="11764015" y="1130111"/>
                  <a:pt x="11760429" y="1113687"/>
                  <a:pt x="11792628" y="1118443"/>
                </a:cubicBezTo>
                <a:cubicBezTo>
                  <a:pt x="11806166" y="1113506"/>
                  <a:pt x="11810246" y="1095634"/>
                  <a:pt x="11835851" y="1106547"/>
                </a:cubicBezTo>
                <a:cubicBezTo>
                  <a:pt x="11801664" y="1119996"/>
                  <a:pt x="11855557" y="1126304"/>
                  <a:pt x="11848808" y="1144622"/>
                </a:cubicBezTo>
                <a:cubicBezTo>
                  <a:pt x="11888209" y="1159428"/>
                  <a:pt x="11982396" y="1150542"/>
                  <a:pt x="11974416" y="1183759"/>
                </a:cubicBezTo>
                <a:cubicBezTo>
                  <a:pt x="11984558" y="1204467"/>
                  <a:pt x="12039206" y="1177765"/>
                  <a:pt x="12037690" y="1199182"/>
                </a:cubicBezTo>
                <a:cubicBezTo>
                  <a:pt x="12061583" y="1187085"/>
                  <a:pt x="12100041" y="1212725"/>
                  <a:pt x="12137350" y="1214847"/>
                </a:cubicBezTo>
                <a:cubicBezTo>
                  <a:pt x="12143663" y="1225017"/>
                  <a:pt x="12152270" y="1225179"/>
                  <a:pt x="12167506" y="1221091"/>
                </a:cubicBezTo>
                <a:lnTo>
                  <a:pt x="12192000" y="1225437"/>
                </a:lnTo>
                <a:lnTo>
                  <a:pt x="12192000" y="2693565"/>
                </a:lnTo>
                <a:lnTo>
                  <a:pt x="0" y="2693565"/>
                </a:lnTo>
                <a:lnTo>
                  <a:pt x="0" y="305932"/>
                </a:lnTo>
                <a:lnTo>
                  <a:pt x="7453" y="309471"/>
                </a:lnTo>
                <a:cubicBezTo>
                  <a:pt x="23896" y="319081"/>
                  <a:pt x="38977" y="328472"/>
                  <a:pt x="56573" y="335374"/>
                </a:cubicBezTo>
                <a:cubicBezTo>
                  <a:pt x="69155" y="358380"/>
                  <a:pt x="163342" y="348134"/>
                  <a:pt x="184586" y="353266"/>
                </a:cubicBezTo>
                <a:cubicBezTo>
                  <a:pt x="214121" y="345491"/>
                  <a:pt x="204765" y="347033"/>
                  <a:pt x="235650" y="342210"/>
                </a:cubicBezTo>
                <a:cubicBezTo>
                  <a:pt x="247937" y="316367"/>
                  <a:pt x="302580" y="328405"/>
                  <a:pt x="333156" y="324339"/>
                </a:cubicBezTo>
                <a:cubicBezTo>
                  <a:pt x="339717" y="301268"/>
                  <a:pt x="360087" y="295523"/>
                  <a:pt x="414362" y="275773"/>
                </a:cubicBezTo>
                <a:cubicBezTo>
                  <a:pt x="420721" y="249657"/>
                  <a:pt x="488456" y="282645"/>
                  <a:pt x="509613" y="242197"/>
                </a:cubicBezTo>
                <a:cubicBezTo>
                  <a:pt x="513387" y="243636"/>
                  <a:pt x="517437" y="244726"/>
                  <a:pt x="521640" y="245434"/>
                </a:cubicBezTo>
                <a:cubicBezTo>
                  <a:pt x="546049" y="249549"/>
                  <a:pt x="570152" y="240147"/>
                  <a:pt x="575469" y="224434"/>
                </a:cubicBezTo>
                <a:cubicBezTo>
                  <a:pt x="614641" y="165790"/>
                  <a:pt x="675649" y="197289"/>
                  <a:pt x="727704" y="167150"/>
                </a:cubicBezTo>
                <a:cubicBezTo>
                  <a:pt x="789763" y="136526"/>
                  <a:pt x="780796" y="134575"/>
                  <a:pt x="835654" y="71601"/>
                </a:cubicBezTo>
                <a:cubicBezTo>
                  <a:pt x="855810" y="80465"/>
                  <a:pt x="866761" y="76836"/>
                  <a:pt x="878896" y="63761"/>
                </a:cubicBezTo>
                <a:cubicBezTo>
                  <a:pt x="909898" y="49812"/>
                  <a:pt x="935837" y="82137"/>
                  <a:pt x="951001" y="50233"/>
                </a:cubicBezTo>
                <a:cubicBezTo>
                  <a:pt x="953370" y="55026"/>
                  <a:pt x="958711" y="56299"/>
                  <a:pt x="965408" y="55880"/>
                </a:cubicBezTo>
                <a:lnTo>
                  <a:pt x="971791" y="54603"/>
                </a:lnTo>
                <a:lnTo>
                  <a:pt x="972435" y="54961"/>
                </a:lnTo>
                <a:lnTo>
                  <a:pt x="973799" y="54202"/>
                </a:lnTo>
                <a:lnTo>
                  <a:pt x="987946" y="51373"/>
                </a:lnTo>
                <a:cubicBezTo>
                  <a:pt x="1003526" y="47416"/>
                  <a:pt x="1018060" y="43999"/>
                  <a:pt x="1018608" y="55733"/>
                </a:cubicBezTo>
                <a:cubicBezTo>
                  <a:pt x="1027284" y="57464"/>
                  <a:pt x="1033006" y="56925"/>
                  <a:pt x="1037218" y="55219"/>
                </a:cubicBezTo>
                <a:cubicBezTo>
                  <a:pt x="1045641" y="51809"/>
                  <a:pt x="1048029" y="43734"/>
                  <a:pt x="1055961" y="39838"/>
                </a:cubicBezTo>
                <a:lnTo>
                  <a:pt x="1068713" y="38669"/>
                </a:lnTo>
                <a:lnTo>
                  <a:pt x="1071331" y="36555"/>
                </a:lnTo>
                <a:lnTo>
                  <a:pt x="1078748" y="32518"/>
                </a:lnTo>
                <a:lnTo>
                  <a:pt x="1071510" y="28114"/>
                </a:lnTo>
                <a:cubicBezTo>
                  <a:pt x="1063911" y="24295"/>
                  <a:pt x="1145676" y="19987"/>
                  <a:pt x="1158018" y="14155"/>
                </a:cubicBezTo>
                <a:lnTo>
                  <a:pt x="1231493" y="2246"/>
                </a:lnTo>
                <a:lnTo>
                  <a:pt x="1355072" y="31208"/>
                </a:lnTo>
                <a:cubicBezTo>
                  <a:pt x="1384547" y="167"/>
                  <a:pt x="1449853" y="16313"/>
                  <a:pt x="1479835" y="0"/>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B273472-87F1-4638-9879-908DA11E8B6E}"/>
              </a:ext>
            </a:extLst>
          </p:cNvPr>
          <p:cNvSpPr>
            <a:spLocks noGrp="1"/>
          </p:cNvSpPr>
          <p:nvPr>
            <p:ph type="title"/>
          </p:nvPr>
        </p:nvSpPr>
        <p:spPr>
          <a:xfrm>
            <a:off x="1610286" y="5115846"/>
            <a:ext cx="9201644" cy="708658"/>
          </a:xfrm>
        </p:spPr>
        <p:txBody>
          <a:bodyPr vert="horz" lIns="91440" tIns="45720" rIns="91440" bIns="45720" rtlCol="0" anchor="b">
            <a:normAutofit/>
          </a:bodyPr>
          <a:lstStyle/>
          <a:p>
            <a:r>
              <a:rPr lang="en-US" sz="3600" kern="1200" dirty="0">
                <a:solidFill>
                  <a:schemeClr val="tx1">
                    <a:lumMod val="85000"/>
                    <a:lumOff val="15000"/>
                  </a:schemeClr>
                </a:solidFill>
                <a:latin typeface="+mj-lt"/>
                <a:ea typeface="+mj-ea"/>
                <a:cs typeface="+mj-cs"/>
              </a:rPr>
              <a:t>What does a </a:t>
            </a:r>
            <a:r>
              <a:rPr lang="en-US" sz="3600" kern="1200">
                <a:solidFill>
                  <a:schemeClr val="tx1">
                    <a:lumMod val="85000"/>
                    <a:lumOff val="15000"/>
                  </a:schemeClr>
                </a:solidFill>
                <a:latin typeface="+mj-lt"/>
                <a:ea typeface="+mj-ea"/>
                <a:cs typeface="+mj-cs"/>
              </a:rPr>
              <a:t>real heart </a:t>
            </a:r>
            <a:r>
              <a:rPr lang="en-US" sz="3600" kern="1200" dirty="0">
                <a:solidFill>
                  <a:schemeClr val="tx1">
                    <a:lumMod val="85000"/>
                    <a:lumOff val="15000"/>
                  </a:schemeClr>
                </a:solidFill>
                <a:latin typeface="+mj-lt"/>
                <a:ea typeface="+mj-ea"/>
                <a:cs typeface="+mj-cs"/>
              </a:rPr>
              <a:t>look like?</a:t>
            </a:r>
          </a:p>
        </p:txBody>
      </p:sp>
      <p:sp>
        <p:nvSpPr>
          <p:cNvPr id="18" name="Freeform: Shape 17">
            <a:extLst>
              <a:ext uri="{FF2B5EF4-FFF2-40B4-BE49-F238E27FC236}">
                <a16:creationId xmlns:a16="http://schemas.microsoft.com/office/drawing/2014/main" id="{EAD7E7B8-AA45-4F77-BF30-BBED93132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277223" y="-1"/>
            <a:ext cx="6914777" cy="643325"/>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2808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566 w 6884912"/>
              <a:gd name="connsiteY39" fmla="*/ 621301 h 1161397"/>
              <a:gd name="connsiteX40" fmla="*/ 1731986 w 6884912"/>
              <a:gd name="connsiteY40" fmla="*/ 589682 h 1161397"/>
              <a:gd name="connsiteX41" fmla="*/ 1927935 w 6884912"/>
              <a:gd name="connsiteY41" fmla="*/ 622808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566 w 6884912"/>
              <a:gd name="connsiteY39" fmla="*/ 621301 h 1161397"/>
              <a:gd name="connsiteX40" fmla="*/ 1731986 w 6884912"/>
              <a:gd name="connsiteY40" fmla="*/ 589682 h 1161397"/>
              <a:gd name="connsiteX41" fmla="*/ 1927935 w 6884912"/>
              <a:gd name="connsiteY41" fmla="*/ 622808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566 w 6884912"/>
              <a:gd name="connsiteY39" fmla="*/ 621301 h 1161397"/>
              <a:gd name="connsiteX40" fmla="*/ 1731986 w 6884912"/>
              <a:gd name="connsiteY40" fmla="*/ 589682 h 1161397"/>
              <a:gd name="connsiteX41" fmla="*/ 1927935 w 6884912"/>
              <a:gd name="connsiteY41" fmla="*/ 622808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566 w 6884912"/>
              <a:gd name="connsiteY39" fmla="*/ 621301 h 1161397"/>
              <a:gd name="connsiteX40" fmla="*/ 1731986 w 6884912"/>
              <a:gd name="connsiteY40" fmla="*/ 589682 h 1161397"/>
              <a:gd name="connsiteX41" fmla="*/ 1927935 w 6884912"/>
              <a:gd name="connsiteY41" fmla="*/ 622808 h 1161397"/>
              <a:gd name="connsiteX42" fmla="*/ 2066980 w 6884912"/>
              <a:gd name="connsiteY42" fmla="*/ 550413 h 1161397"/>
              <a:gd name="connsiteX43" fmla="*/ 2317462 w 6884912"/>
              <a:gd name="connsiteY43" fmla="*/ 519603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89566 w 6884912"/>
              <a:gd name="connsiteY39" fmla="*/ 621301 h 1161397"/>
              <a:gd name="connsiteX40" fmla="*/ 1731986 w 6884912"/>
              <a:gd name="connsiteY40" fmla="*/ 589682 h 1161397"/>
              <a:gd name="connsiteX41" fmla="*/ 1927935 w 6884912"/>
              <a:gd name="connsiteY41" fmla="*/ 622808 h 1161397"/>
              <a:gd name="connsiteX42" fmla="*/ 2066980 w 6884912"/>
              <a:gd name="connsiteY42" fmla="*/ 550413 h 1161397"/>
              <a:gd name="connsiteX43" fmla="*/ 2317462 w 6884912"/>
              <a:gd name="connsiteY43" fmla="*/ 519603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89566 w 6884912"/>
              <a:gd name="connsiteY38" fmla="*/ 621301 h 1161397"/>
              <a:gd name="connsiteX39" fmla="*/ 1731986 w 6884912"/>
              <a:gd name="connsiteY39" fmla="*/ 589682 h 1161397"/>
              <a:gd name="connsiteX40" fmla="*/ 1927935 w 6884912"/>
              <a:gd name="connsiteY40" fmla="*/ 622808 h 1161397"/>
              <a:gd name="connsiteX41" fmla="*/ 2066980 w 6884912"/>
              <a:gd name="connsiteY41" fmla="*/ 550413 h 1161397"/>
              <a:gd name="connsiteX42" fmla="*/ 2317462 w 6884912"/>
              <a:gd name="connsiteY42" fmla="*/ 519603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127968 w 6884912"/>
              <a:gd name="connsiteY56" fmla="*/ 287613 h 1161397"/>
              <a:gd name="connsiteX57" fmla="*/ 3222191 w 6884912"/>
              <a:gd name="connsiteY57" fmla="*/ 307887 h 1161397"/>
              <a:gd name="connsiteX58" fmla="*/ 3227953 w 6884912"/>
              <a:gd name="connsiteY58" fmla="*/ 297650 h 1161397"/>
              <a:gd name="connsiteX59" fmla="*/ 3287859 w 6884912"/>
              <a:gd name="connsiteY59" fmla="*/ 287558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134285 w 6884912"/>
              <a:gd name="connsiteY77" fmla="*/ 235592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24901 w 6884912"/>
              <a:gd name="connsiteY19" fmla="*/ 71762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89566 w 6884912"/>
              <a:gd name="connsiteY38" fmla="*/ 621301 h 1161397"/>
              <a:gd name="connsiteX39" fmla="*/ 1731986 w 6884912"/>
              <a:gd name="connsiteY39" fmla="*/ 589682 h 1161397"/>
              <a:gd name="connsiteX40" fmla="*/ 1927935 w 6884912"/>
              <a:gd name="connsiteY40" fmla="*/ 622808 h 1161397"/>
              <a:gd name="connsiteX41" fmla="*/ 2066980 w 6884912"/>
              <a:gd name="connsiteY41" fmla="*/ 550413 h 1161397"/>
              <a:gd name="connsiteX42" fmla="*/ 2317462 w 6884912"/>
              <a:gd name="connsiteY42" fmla="*/ 519603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127968 w 6884912"/>
              <a:gd name="connsiteY56" fmla="*/ 287613 h 1161397"/>
              <a:gd name="connsiteX57" fmla="*/ 3222191 w 6884912"/>
              <a:gd name="connsiteY57" fmla="*/ 307887 h 1161397"/>
              <a:gd name="connsiteX58" fmla="*/ 3227953 w 6884912"/>
              <a:gd name="connsiteY58" fmla="*/ 297650 h 1161397"/>
              <a:gd name="connsiteX59" fmla="*/ 3287859 w 6884912"/>
              <a:gd name="connsiteY59" fmla="*/ 287558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134285 w 6884912"/>
              <a:gd name="connsiteY77" fmla="*/ 235592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24901 w 6884912"/>
              <a:gd name="connsiteY19" fmla="*/ 71762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89566 w 6884912"/>
              <a:gd name="connsiteY38" fmla="*/ 621301 h 1161397"/>
              <a:gd name="connsiteX39" fmla="*/ 1731986 w 6884912"/>
              <a:gd name="connsiteY39" fmla="*/ 589682 h 1161397"/>
              <a:gd name="connsiteX40" fmla="*/ 1927935 w 6884912"/>
              <a:gd name="connsiteY40" fmla="*/ 622808 h 1161397"/>
              <a:gd name="connsiteX41" fmla="*/ 2066980 w 6884912"/>
              <a:gd name="connsiteY41" fmla="*/ 550413 h 1161397"/>
              <a:gd name="connsiteX42" fmla="*/ 2317462 w 6884912"/>
              <a:gd name="connsiteY42" fmla="*/ 519603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127968 w 6884912"/>
              <a:gd name="connsiteY56" fmla="*/ 287613 h 1161397"/>
              <a:gd name="connsiteX57" fmla="*/ 3222191 w 6884912"/>
              <a:gd name="connsiteY57" fmla="*/ 307887 h 1161397"/>
              <a:gd name="connsiteX58" fmla="*/ 3227953 w 6884912"/>
              <a:gd name="connsiteY58" fmla="*/ 297650 h 1161397"/>
              <a:gd name="connsiteX59" fmla="*/ 3287859 w 6884912"/>
              <a:gd name="connsiteY59" fmla="*/ 287558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134285 w 6884912"/>
              <a:gd name="connsiteY77" fmla="*/ 235592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24901 w 6884912"/>
              <a:gd name="connsiteY19" fmla="*/ 71762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89566 w 6884912"/>
              <a:gd name="connsiteY38" fmla="*/ 621301 h 1161397"/>
              <a:gd name="connsiteX39" fmla="*/ 1731986 w 6884912"/>
              <a:gd name="connsiteY39" fmla="*/ 589682 h 1161397"/>
              <a:gd name="connsiteX40" fmla="*/ 1927935 w 6884912"/>
              <a:gd name="connsiteY40" fmla="*/ 622808 h 1161397"/>
              <a:gd name="connsiteX41" fmla="*/ 2066980 w 6884912"/>
              <a:gd name="connsiteY41" fmla="*/ 550413 h 1161397"/>
              <a:gd name="connsiteX42" fmla="*/ 2317462 w 6884912"/>
              <a:gd name="connsiteY42" fmla="*/ 519603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127968 w 6884912"/>
              <a:gd name="connsiteY56" fmla="*/ 287613 h 1161397"/>
              <a:gd name="connsiteX57" fmla="*/ 3222191 w 6884912"/>
              <a:gd name="connsiteY57" fmla="*/ 307887 h 1161397"/>
              <a:gd name="connsiteX58" fmla="*/ 3227953 w 6884912"/>
              <a:gd name="connsiteY58" fmla="*/ 297650 h 1161397"/>
              <a:gd name="connsiteX59" fmla="*/ 3287859 w 6884912"/>
              <a:gd name="connsiteY59" fmla="*/ 287558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134285 w 6884912"/>
              <a:gd name="connsiteY77" fmla="*/ 235592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24901 w 6884912"/>
              <a:gd name="connsiteY19" fmla="*/ 71762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89566 w 6884912"/>
              <a:gd name="connsiteY38" fmla="*/ 621301 h 1161397"/>
              <a:gd name="connsiteX39" fmla="*/ 1731986 w 6884912"/>
              <a:gd name="connsiteY39" fmla="*/ 589682 h 1161397"/>
              <a:gd name="connsiteX40" fmla="*/ 1927935 w 6884912"/>
              <a:gd name="connsiteY40" fmla="*/ 622808 h 1161397"/>
              <a:gd name="connsiteX41" fmla="*/ 2066980 w 6884912"/>
              <a:gd name="connsiteY41" fmla="*/ 550413 h 1161397"/>
              <a:gd name="connsiteX42" fmla="*/ 2317462 w 6884912"/>
              <a:gd name="connsiteY42" fmla="*/ 519603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127968 w 6884912"/>
              <a:gd name="connsiteY56" fmla="*/ 287613 h 1161397"/>
              <a:gd name="connsiteX57" fmla="*/ 3222191 w 6884912"/>
              <a:gd name="connsiteY57" fmla="*/ 307887 h 1161397"/>
              <a:gd name="connsiteX58" fmla="*/ 3227953 w 6884912"/>
              <a:gd name="connsiteY58" fmla="*/ 297650 h 1161397"/>
              <a:gd name="connsiteX59" fmla="*/ 3287859 w 6884912"/>
              <a:gd name="connsiteY59" fmla="*/ 287558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134285 w 6884912"/>
              <a:gd name="connsiteY77" fmla="*/ 235592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24901 w 6884912"/>
              <a:gd name="connsiteY19" fmla="*/ 71762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89566 w 6884912"/>
              <a:gd name="connsiteY38" fmla="*/ 621301 h 1161397"/>
              <a:gd name="connsiteX39" fmla="*/ 1731986 w 6884912"/>
              <a:gd name="connsiteY39" fmla="*/ 589682 h 1161397"/>
              <a:gd name="connsiteX40" fmla="*/ 1927935 w 6884912"/>
              <a:gd name="connsiteY40" fmla="*/ 622808 h 1161397"/>
              <a:gd name="connsiteX41" fmla="*/ 2066980 w 6884912"/>
              <a:gd name="connsiteY41" fmla="*/ 550413 h 1161397"/>
              <a:gd name="connsiteX42" fmla="*/ 2317462 w 6884912"/>
              <a:gd name="connsiteY42" fmla="*/ 519603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127968 w 6884912"/>
              <a:gd name="connsiteY56" fmla="*/ 287613 h 1161397"/>
              <a:gd name="connsiteX57" fmla="*/ 3222191 w 6884912"/>
              <a:gd name="connsiteY57" fmla="*/ 307887 h 1161397"/>
              <a:gd name="connsiteX58" fmla="*/ 3227953 w 6884912"/>
              <a:gd name="connsiteY58" fmla="*/ 297650 h 1161397"/>
              <a:gd name="connsiteX59" fmla="*/ 3287859 w 6884912"/>
              <a:gd name="connsiteY59" fmla="*/ 287558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134285 w 6884912"/>
              <a:gd name="connsiteY77" fmla="*/ 235592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03986" y="741935"/>
                  <a:pt x="1124901" y="717624"/>
                </a:cubicBezTo>
                <a:lnTo>
                  <a:pt x="1158800" y="700004"/>
                </a:lnTo>
                <a:lnTo>
                  <a:pt x="1166947" y="700762"/>
                </a:lnTo>
                <a:cubicBezTo>
                  <a:pt x="1172432" y="700717"/>
                  <a:pt x="1175913" y="699961"/>
                  <a:pt x="1178135" y="698631"/>
                </a:cubicBezTo>
                <a:cubicBezTo>
                  <a:pt x="1178190" y="698452"/>
                  <a:pt x="1178246" y="698273"/>
                  <a:pt x="1178301" y="698094"/>
                </a:cubicBez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83251" y="614883"/>
                  <a:pt x="1589566" y="621301"/>
                </a:cubicBezTo>
                <a:cubicBezTo>
                  <a:pt x="1652500" y="621160"/>
                  <a:pt x="1659006" y="610309"/>
                  <a:pt x="1731986" y="589682"/>
                </a:cubicBezTo>
                <a:cubicBezTo>
                  <a:pt x="1772526" y="597621"/>
                  <a:pt x="1896056" y="567525"/>
                  <a:pt x="1927935" y="622808"/>
                </a:cubicBezTo>
                <a:cubicBezTo>
                  <a:pt x="1983767" y="616263"/>
                  <a:pt x="1996263" y="568569"/>
                  <a:pt x="2066980" y="550413"/>
                </a:cubicBezTo>
                <a:cubicBezTo>
                  <a:pt x="2136397" y="548191"/>
                  <a:pt x="2224774" y="514787"/>
                  <a:pt x="2317462" y="519603"/>
                </a:cubicBezTo>
                <a:cubicBezTo>
                  <a:pt x="2353676" y="459395"/>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3789" y="162396"/>
                  <a:pt x="6290640" y="167441"/>
                </a:cubicBezTo>
                <a:cubicBezTo>
                  <a:pt x="6330523" y="169653"/>
                  <a:pt x="6344211" y="181356"/>
                  <a:pt x="6380420" y="173195"/>
                </a:cubicBezTo>
                <a:cubicBezTo>
                  <a:pt x="6420580" y="151473"/>
                  <a:pt x="6491390" y="127709"/>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626625D-ED63-4E15-AC54-D7D501150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868" y="708300"/>
            <a:ext cx="10449645" cy="409598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6FC34858-FD29-49C3-9FE6-551C1AB35F1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1068"/>
          <a:stretch/>
        </p:blipFill>
        <p:spPr>
          <a:xfrm>
            <a:off x="1050735" y="867719"/>
            <a:ext cx="5009718" cy="3774247"/>
          </a:xfrm>
          <a:prstGeom prst="rect">
            <a:avLst/>
          </a:prstGeom>
        </p:spPr>
      </p:pic>
      <p:pic>
        <p:nvPicPr>
          <p:cNvPr id="5" name="Content Placeholder 4">
            <a:extLst>
              <a:ext uri="{FF2B5EF4-FFF2-40B4-BE49-F238E27FC236}">
                <a16:creationId xmlns:a16="http://schemas.microsoft.com/office/drawing/2014/main" id="{F32DC945-0457-46A7-8EEA-9EA16E2C2B67}"/>
              </a:ext>
            </a:extLst>
          </p:cNvPr>
          <p:cNvPicPr>
            <a:picLocks noGrp="1" noChangeAspect="1"/>
          </p:cNvPicPr>
          <p:nvPr>
            <p:ph idx="1"/>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6839" r="-2" b="27293"/>
          <a:stretch/>
        </p:blipFill>
        <p:spPr>
          <a:xfrm>
            <a:off x="6111822" y="867719"/>
            <a:ext cx="5066823" cy="3774247"/>
          </a:xfrm>
          <a:prstGeom prst="rect">
            <a:avLst/>
          </a:prstGeom>
        </p:spPr>
      </p:pic>
      <p:sp>
        <p:nvSpPr>
          <p:cNvPr id="6" name="TextBox 5">
            <a:extLst>
              <a:ext uri="{FF2B5EF4-FFF2-40B4-BE49-F238E27FC236}">
                <a16:creationId xmlns:a16="http://schemas.microsoft.com/office/drawing/2014/main" id="{B744DD4A-70C2-406B-9B3D-C722D826EE60}"/>
              </a:ext>
            </a:extLst>
          </p:cNvPr>
          <p:cNvSpPr txBox="1"/>
          <p:nvPr/>
        </p:nvSpPr>
        <p:spPr>
          <a:xfrm>
            <a:off x="8858779" y="4441911"/>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www.biologycorner.com/anatomy/circulatory/heart/heart_dissect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
        <p:nvSpPr>
          <p:cNvPr id="9" name="TextBox 8">
            <a:extLst>
              <a:ext uri="{FF2B5EF4-FFF2-40B4-BE49-F238E27FC236}">
                <a16:creationId xmlns:a16="http://schemas.microsoft.com/office/drawing/2014/main" id="{5053100A-9540-416D-A354-7EB9C468D226}"/>
              </a:ext>
            </a:extLst>
          </p:cNvPr>
          <p:cNvSpPr txBox="1"/>
          <p:nvPr/>
        </p:nvSpPr>
        <p:spPr>
          <a:xfrm>
            <a:off x="3601126" y="4441911"/>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carolinabio/512066295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pic>
        <p:nvPicPr>
          <p:cNvPr id="11" name="Picture 10" descr="Logo&#10;&#10;Description automatically generated">
            <a:extLst>
              <a:ext uri="{FF2B5EF4-FFF2-40B4-BE49-F238E27FC236}">
                <a16:creationId xmlns:a16="http://schemas.microsoft.com/office/drawing/2014/main" id="{48393C1B-FC39-4A28-B648-9481EFD24399}"/>
              </a:ext>
            </a:extLst>
          </p:cNvPr>
          <p:cNvPicPr>
            <a:picLocks noChangeAspect="1"/>
          </p:cNvPicPr>
          <p:nvPr/>
        </p:nvPicPr>
        <p:blipFill>
          <a:blip r:embed="rId9"/>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743819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6BEEB9-77D6-4FD6-A3F3-EDCF8A19E190}"/>
              </a:ext>
            </a:extLst>
          </p:cNvPr>
          <p:cNvSpPr>
            <a:spLocks noGrp="1"/>
          </p:cNvSpPr>
          <p:nvPr>
            <p:ph type="title"/>
          </p:nvPr>
        </p:nvSpPr>
        <p:spPr>
          <a:xfrm>
            <a:off x="6657716" y="467271"/>
            <a:ext cx="4195674" cy="2052522"/>
          </a:xfrm>
        </p:spPr>
        <p:txBody>
          <a:bodyPr anchor="b">
            <a:normAutofit/>
          </a:bodyPr>
          <a:lstStyle/>
          <a:p>
            <a:r>
              <a:rPr lang="en-US" sz="5600" dirty="0"/>
              <a:t>Objective</a:t>
            </a:r>
          </a:p>
        </p:txBody>
      </p:sp>
      <p:grpSp>
        <p:nvGrpSpPr>
          <p:cNvPr id="14" name="Group 13">
            <a:extLst>
              <a:ext uri="{FF2B5EF4-FFF2-40B4-BE49-F238E27FC236}">
                <a16:creationId xmlns:a16="http://schemas.microsoft.com/office/drawing/2014/main" id="{05BBA018-FA75-43BF-99E6-1F5245727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sp>
        <p:nvSpPr>
          <p:cNvPr id="18" name="Freeform: Shape 17">
            <a:extLst>
              <a:ext uri="{FF2B5EF4-FFF2-40B4-BE49-F238E27FC236}">
                <a16:creationId xmlns:a16="http://schemas.microsoft.com/office/drawing/2014/main" id="{AB673405-BF85-493E-8558-0DCBEDB2B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9610"/>
            <a:ext cx="4831130" cy="4078390"/>
          </a:xfrm>
          <a:custGeom>
            <a:avLst/>
            <a:gdLst>
              <a:gd name="connsiteX0" fmla="*/ 1960035 w 4831130"/>
              <a:gd name="connsiteY0" fmla="*/ 0 h 4078390"/>
              <a:gd name="connsiteX1" fmla="*/ 4831130 w 4831130"/>
              <a:gd name="connsiteY1" fmla="*/ 2871095 h 4078390"/>
              <a:gd name="connsiteX2" fmla="*/ 4605505 w 4831130"/>
              <a:gd name="connsiteY2" fmla="*/ 3988655 h 4078390"/>
              <a:gd name="connsiteX3" fmla="*/ 4562278 w 4831130"/>
              <a:gd name="connsiteY3" fmla="*/ 4078390 h 4078390"/>
              <a:gd name="connsiteX4" fmla="*/ 0 w 4831130"/>
              <a:gd name="connsiteY4" fmla="*/ 4078390 h 4078390"/>
              <a:gd name="connsiteX5" fmla="*/ 0 w 4831130"/>
              <a:gd name="connsiteY5" fmla="*/ 777181 h 4078390"/>
              <a:gd name="connsiteX6" fmla="*/ 133752 w 4831130"/>
              <a:gd name="connsiteY6" fmla="*/ 655619 h 4078390"/>
              <a:gd name="connsiteX7" fmla="*/ 1960035 w 4831130"/>
              <a:gd name="connsiteY7" fmla="*/ 0 h 40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1130" h="4078390">
                <a:moveTo>
                  <a:pt x="1960035" y="0"/>
                </a:moveTo>
                <a:cubicBezTo>
                  <a:pt x="3545697" y="0"/>
                  <a:pt x="4831130" y="1285433"/>
                  <a:pt x="4831130" y="2871095"/>
                </a:cubicBezTo>
                <a:cubicBezTo>
                  <a:pt x="4831130" y="3267511"/>
                  <a:pt x="4750791" y="3645162"/>
                  <a:pt x="4605505" y="3988655"/>
                </a:cubicBezTo>
                <a:lnTo>
                  <a:pt x="4562278" y="4078390"/>
                </a:lnTo>
                <a:lnTo>
                  <a:pt x="0" y="4078390"/>
                </a:lnTo>
                <a:lnTo>
                  <a:pt x="0" y="777181"/>
                </a:lnTo>
                <a:lnTo>
                  <a:pt x="133752" y="655619"/>
                </a:lnTo>
                <a:cubicBezTo>
                  <a:pt x="630047" y="246040"/>
                  <a:pt x="1266308" y="0"/>
                  <a:pt x="1960035"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C64EAE84-A813-4501-BC71-DBD14BA02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59782" y="1"/>
            <a:ext cx="4195674" cy="3095741"/>
          </a:xfrm>
          <a:custGeom>
            <a:avLst/>
            <a:gdLst>
              <a:gd name="connsiteX0" fmla="*/ 252211 w 4195674"/>
              <a:gd name="connsiteY0" fmla="*/ 0 h 3095741"/>
              <a:gd name="connsiteX1" fmla="*/ 3943464 w 4195674"/>
              <a:gd name="connsiteY1" fmla="*/ 0 h 3095741"/>
              <a:gd name="connsiteX2" fmla="*/ 4030816 w 4195674"/>
              <a:gd name="connsiteY2" fmla="*/ 181331 h 3095741"/>
              <a:gd name="connsiteX3" fmla="*/ 4195674 w 4195674"/>
              <a:gd name="connsiteY3" fmla="*/ 997904 h 3095741"/>
              <a:gd name="connsiteX4" fmla="*/ 2097837 w 4195674"/>
              <a:gd name="connsiteY4" fmla="*/ 3095741 h 3095741"/>
              <a:gd name="connsiteX5" fmla="*/ 0 w 4195674"/>
              <a:gd name="connsiteY5" fmla="*/ 997904 h 3095741"/>
              <a:gd name="connsiteX6" fmla="*/ 164859 w 4195674"/>
              <a:gd name="connsiteY6" fmla="*/ 181331 h 30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5674" h="3095741">
                <a:moveTo>
                  <a:pt x="252211" y="0"/>
                </a:moveTo>
                <a:lnTo>
                  <a:pt x="3943464" y="0"/>
                </a:lnTo>
                <a:lnTo>
                  <a:pt x="4030816" y="181331"/>
                </a:lnTo>
                <a:cubicBezTo>
                  <a:pt x="4136972" y="432313"/>
                  <a:pt x="4195674" y="708253"/>
                  <a:pt x="4195674" y="997904"/>
                </a:cubicBezTo>
                <a:cubicBezTo>
                  <a:pt x="4195674" y="2156507"/>
                  <a:pt x="3256440" y="3095741"/>
                  <a:pt x="2097837" y="3095741"/>
                </a:cubicBezTo>
                <a:cubicBezTo>
                  <a:pt x="939234" y="3095741"/>
                  <a:pt x="0" y="2156507"/>
                  <a:pt x="0" y="997904"/>
                </a:cubicBezTo>
                <a:cubicBezTo>
                  <a:pt x="0" y="708253"/>
                  <a:pt x="58702" y="432313"/>
                  <a:pt x="164859" y="181331"/>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Graphic 6" descr="Heart organ with solid fill">
            <a:extLst>
              <a:ext uri="{FF2B5EF4-FFF2-40B4-BE49-F238E27FC236}">
                <a16:creationId xmlns:a16="http://schemas.microsoft.com/office/drawing/2014/main" id="{29F207C9-6C0D-44B3-96D4-F79DBA45E4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36211" y="165871"/>
            <a:ext cx="2353922" cy="2353922"/>
          </a:xfrm>
          <a:prstGeom prst="rect">
            <a:avLst/>
          </a:prstGeom>
        </p:spPr>
      </p:pic>
      <p:sp>
        <p:nvSpPr>
          <p:cNvPr id="3" name="Content Placeholder 2">
            <a:extLst>
              <a:ext uri="{FF2B5EF4-FFF2-40B4-BE49-F238E27FC236}">
                <a16:creationId xmlns:a16="http://schemas.microsoft.com/office/drawing/2014/main" id="{9017E8B7-BE7A-4402-BD35-A47416B6CBE3}"/>
              </a:ext>
            </a:extLst>
          </p:cNvPr>
          <p:cNvSpPr>
            <a:spLocks noGrp="1"/>
          </p:cNvSpPr>
          <p:nvPr>
            <p:ph idx="1"/>
          </p:nvPr>
        </p:nvSpPr>
        <p:spPr>
          <a:xfrm>
            <a:off x="6657715" y="2990818"/>
            <a:ext cx="4195675" cy="2913872"/>
          </a:xfrm>
        </p:spPr>
        <p:txBody>
          <a:bodyPr anchor="t">
            <a:normAutofit/>
          </a:bodyPr>
          <a:lstStyle/>
          <a:p>
            <a:r>
              <a:rPr lang="en-US" sz="1900" dirty="0"/>
              <a:t>While drawing a heart, learn the basic parts of the heart and how blood circulates throughout the body.</a:t>
            </a:r>
          </a:p>
          <a:p>
            <a:endParaRPr lang="en-US" sz="1900" dirty="0"/>
          </a:p>
          <a:p>
            <a:endParaRPr lang="en-US" sz="1900" dirty="0"/>
          </a:p>
          <a:p>
            <a:r>
              <a:rPr lang="en-US" sz="1900" dirty="0"/>
              <a:t>Your drawing will be simplified so you do not need to be an artist to do this! </a:t>
            </a:r>
          </a:p>
        </p:txBody>
      </p:sp>
      <p:pic>
        <p:nvPicPr>
          <p:cNvPr id="5" name="Graphic 4" descr="Sketchbooks with paints and office supplies">
            <a:extLst>
              <a:ext uri="{FF2B5EF4-FFF2-40B4-BE49-F238E27FC236}">
                <a16:creationId xmlns:a16="http://schemas.microsoft.com/office/drawing/2014/main" id="{C98DF437-E1DD-4349-86EA-5C606F0486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5154" y="3684772"/>
            <a:ext cx="2752751" cy="2752751"/>
          </a:xfrm>
          <a:prstGeom prst="rect">
            <a:avLst/>
          </a:prstGeom>
        </p:spPr>
      </p:pic>
      <p:sp>
        <p:nvSpPr>
          <p:cNvPr id="2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solidFill>
                <a:srgbClr val="FFFFFF"/>
              </a:solidFill>
            </a:endParaRPr>
          </a:p>
        </p:txBody>
      </p:sp>
      <p:cxnSp>
        <p:nvCxnSpPr>
          <p:cNvPr id="24" name="Straight Connector 2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17" name="Picture 16" descr="Logo&#10;&#10;Description automatically generated">
            <a:extLst>
              <a:ext uri="{FF2B5EF4-FFF2-40B4-BE49-F238E27FC236}">
                <a16:creationId xmlns:a16="http://schemas.microsoft.com/office/drawing/2014/main" id="{B33E9D27-28CD-44E4-B941-D7073A13F4D2}"/>
              </a:ext>
            </a:extLst>
          </p:cNvPr>
          <p:cNvPicPr>
            <a:picLocks noChangeAspect="1"/>
          </p:cNvPicPr>
          <p:nvPr/>
        </p:nvPicPr>
        <p:blipFill>
          <a:blip r:embed="rId7"/>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493167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Heart outline">
            <a:extLst>
              <a:ext uri="{FF2B5EF4-FFF2-40B4-BE49-F238E27FC236}">
                <a16:creationId xmlns:a16="http://schemas.microsoft.com/office/drawing/2014/main" id="{D37C1A27-010B-48D0-895F-70908B9920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39698" y="910673"/>
            <a:ext cx="1560029" cy="1560029"/>
          </a:xfrm>
          <a:prstGeom prst="rect">
            <a:avLst/>
          </a:prstGeom>
        </p:spPr>
      </p:pic>
      <p:sp>
        <p:nvSpPr>
          <p:cNvPr id="2" name="Title 1">
            <a:extLst>
              <a:ext uri="{FF2B5EF4-FFF2-40B4-BE49-F238E27FC236}">
                <a16:creationId xmlns:a16="http://schemas.microsoft.com/office/drawing/2014/main" id="{4CA907B9-4D19-4967-99BA-1D35AF20BDA4}"/>
              </a:ext>
            </a:extLst>
          </p:cNvPr>
          <p:cNvSpPr>
            <a:spLocks noGrp="1"/>
          </p:cNvSpPr>
          <p:nvPr>
            <p:ph type="title"/>
          </p:nvPr>
        </p:nvSpPr>
        <p:spPr/>
        <p:txBody>
          <a:bodyPr/>
          <a:lstStyle/>
          <a:p>
            <a:r>
              <a:rPr lang="en-US" dirty="0"/>
              <a:t>Ready? </a:t>
            </a:r>
            <a:br>
              <a:rPr lang="en-US" dirty="0"/>
            </a:br>
            <a:endParaRPr lang="en-US" dirty="0"/>
          </a:p>
        </p:txBody>
      </p:sp>
      <p:sp>
        <p:nvSpPr>
          <p:cNvPr id="3" name="Content Placeholder 2">
            <a:extLst>
              <a:ext uri="{FF2B5EF4-FFF2-40B4-BE49-F238E27FC236}">
                <a16:creationId xmlns:a16="http://schemas.microsoft.com/office/drawing/2014/main" id="{46981405-6338-4587-AC95-040283FFB8A4}"/>
              </a:ext>
            </a:extLst>
          </p:cNvPr>
          <p:cNvSpPr>
            <a:spLocks noGrp="1"/>
          </p:cNvSpPr>
          <p:nvPr>
            <p:ph idx="1"/>
          </p:nvPr>
        </p:nvSpPr>
        <p:spPr/>
        <p:txBody>
          <a:bodyPr/>
          <a:lstStyle/>
          <a:p>
            <a:r>
              <a:rPr lang="en-US" dirty="0"/>
              <a:t>Arrange your paper landscape</a:t>
            </a:r>
          </a:p>
          <a:p>
            <a:pPr marL="0" indent="0">
              <a:buNone/>
            </a:pPr>
            <a:endParaRPr lang="en-US" dirty="0"/>
          </a:p>
        </p:txBody>
      </p:sp>
      <p:sp>
        <p:nvSpPr>
          <p:cNvPr id="4" name="Rectangle 3">
            <a:extLst>
              <a:ext uri="{FF2B5EF4-FFF2-40B4-BE49-F238E27FC236}">
                <a16:creationId xmlns:a16="http://schemas.microsoft.com/office/drawing/2014/main" id="{4CFFB2D8-D00B-4948-848A-8D41AEDA4541}"/>
              </a:ext>
            </a:extLst>
          </p:cNvPr>
          <p:cNvSpPr/>
          <p:nvPr/>
        </p:nvSpPr>
        <p:spPr>
          <a:xfrm>
            <a:off x="3027285" y="2530136"/>
            <a:ext cx="6241002" cy="38972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BC9C824-0623-4823-90C2-E8C8D67F4DFF}"/>
              </a:ext>
            </a:extLst>
          </p:cNvPr>
          <p:cNvSpPr txBox="1"/>
          <p:nvPr/>
        </p:nvSpPr>
        <p:spPr>
          <a:xfrm>
            <a:off x="9394184" y="1453710"/>
            <a:ext cx="896443" cy="307777"/>
          </a:xfrm>
          <a:prstGeom prst="rect">
            <a:avLst/>
          </a:prstGeom>
          <a:noFill/>
        </p:spPr>
        <p:txBody>
          <a:bodyPr wrap="square" rtlCol="0">
            <a:spAutoFit/>
          </a:bodyPr>
          <a:lstStyle/>
          <a:p>
            <a:r>
              <a:rPr lang="en-US" sz="1400" dirty="0"/>
              <a:t>Like this!</a:t>
            </a:r>
          </a:p>
        </p:txBody>
      </p:sp>
      <p:cxnSp>
        <p:nvCxnSpPr>
          <p:cNvPr id="7" name="Straight Arrow Connector 6">
            <a:extLst>
              <a:ext uri="{FF2B5EF4-FFF2-40B4-BE49-F238E27FC236}">
                <a16:creationId xmlns:a16="http://schemas.microsoft.com/office/drawing/2014/main" id="{57B5635A-3C97-4713-AE9D-855C41547050}"/>
              </a:ext>
            </a:extLst>
          </p:cNvPr>
          <p:cNvCxnSpPr>
            <a:cxnSpLocks/>
          </p:cNvCxnSpPr>
          <p:nvPr/>
        </p:nvCxnSpPr>
        <p:spPr>
          <a:xfrm flipH="1">
            <a:off x="9394184" y="2051592"/>
            <a:ext cx="273690" cy="412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DBBE6940-773F-4090-8292-B3A4F666DBF4}"/>
              </a:ext>
            </a:extLst>
          </p:cNvPr>
          <p:cNvPicPr>
            <a:picLocks noChangeAspect="1"/>
          </p:cNvPicPr>
          <p:nvPr/>
        </p:nvPicPr>
        <p:blipFill>
          <a:blip r:embed="rId5"/>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1231589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Heart outline">
            <a:extLst>
              <a:ext uri="{FF2B5EF4-FFF2-40B4-BE49-F238E27FC236}">
                <a16:creationId xmlns:a16="http://schemas.microsoft.com/office/drawing/2014/main" id="{A94BEA07-C9A5-4BBE-BC16-0F7D950FC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25598" y="728610"/>
            <a:ext cx="7140804" cy="7140804"/>
          </a:xfrm>
          <a:prstGeom prst="rect">
            <a:avLst/>
          </a:prstGeom>
        </p:spPr>
      </p:pic>
      <p:sp>
        <p:nvSpPr>
          <p:cNvPr id="2" name="Title 1">
            <a:extLst>
              <a:ext uri="{FF2B5EF4-FFF2-40B4-BE49-F238E27FC236}">
                <a16:creationId xmlns:a16="http://schemas.microsoft.com/office/drawing/2014/main" id="{23963C4D-99FA-4533-9145-DA742833FA11}"/>
              </a:ext>
            </a:extLst>
          </p:cNvPr>
          <p:cNvSpPr>
            <a:spLocks noGrp="1"/>
          </p:cNvSpPr>
          <p:nvPr>
            <p:ph type="title"/>
          </p:nvPr>
        </p:nvSpPr>
        <p:spPr>
          <a:xfrm>
            <a:off x="951322" y="233149"/>
            <a:ext cx="10515600" cy="690677"/>
          </a:xfrm>
        </p:spPr>
        <p:txBody>
          <a:bodyPr>
            <a:noAutofit/>
          </a:bodyPr>
          <a:lstStyle/>
          <a:p>
            <a:r>
              <a:rPr lang="en-US" sz="2400" dirty="0"/>
              <a:t>Step 1: Note (Using a pencil is recommended since you may need to erase portions of your drawing). </a:t>
            </a:r>
            <a:r>
              <a:rPr lang="en-US" sz="2400" b="1" dirty="0"/>
              <a:t>Draw a heart in the middle of your page.</a:t>
            </a:r>
          </a:p>
        </p:txBody>
      </p:sp>
      <p:pic>
        <p:nvPicPr>
          <p:cNvPr id="4" name="Picture 3" descr="Logo&#10;&#10;Description automatically generated">
            <a:extLst>
              <a:ext uri="{FF2B5EF4-FFF2-40B4-BE49-F238E27FC236}">
                <a16:creationId xmlns:a16="http://schemas.microsoft.com/office/drawing/2014/main" id="{C725E176-4C32-44DE-8A71-E2D42D323243}"/>
              </a:ext>
            </a:extLst>
          </p:cNvPr>
          <p:cNvPicPr>
            <a:picLocks noChangeAspect="1"/>
          </p:cNvPicPr>
          <p:nvPr/>
        </p:nvPicPr>
        <p:blipFill>
          <a:blip r:embed="rId5"/>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765797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3C4D-99FA-4533-9145-DA742833FA11}"/>
              </a:ext>
            </a:extLst>
          </p:cNvPr>
          <p:cNvSpPr>
            <a:spLocks noGrp="1"/>
          </p:cNvSpPr>
          <p:nvPr>
            <p:ph type="title"/>
          </p:nvPr>
        </p:nvSpPr>
        <p:spPr>
          <a:xfrm>
            <a:off x="951322" y="233149"/>
            <a:ext cx="10515600" cy="690677"/>
          </a:xfrm>
        </p:spPr>
        <p:txBody>
          <a:bodyPr>
            <a:noAutofit/>
          </a:bodyPr>
          <a:lstStyle/>
          <a:p>
            <a:r>
              <a:rPr lang="en-US" sz="3200" dirty="0"/>
              <a:t>Step 2: To the left and right of the heart draw lungs and a body to represent pulmonary and systemic circulation.</a:t>
            </a:r>
          </a:p>
        </p:txBody>
      </p:sp>
      <p:pic>
        <p:nvPicPr>
          <p:cNvPr id="5" name="Graphic 4" descr="Heart outline">
            <a:extLst>
              <a:ext uri="{FF2B5EF4-FFF2-40B4-BE49-F238E27FC236}">
                <a16:creationId xmlns:a16="http://schemas.microsoft.com/office/drawing/2014/main" id="{A94BEA07-C9A5-4BBE-BC16-0F7D950FC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4476" y="391258"/>
            <a:ext cx="7140804" cy="7140804"/>
          </a:xfrm>
          <a:prstGeom prst="rect">
            <a:avLst/>
          </a:prstGeom>
        </p:spPr>
      </p:pic>
      <p:pic>
        <p:nvPicPr>
          <p:cNvPr id="7" name="Graphic 6" descr="Lungs with solid fill">
            <a:extLst>
              <a:ext uri="{FF2B5EF4-FFF2-40B4-BE49-F238E27FC236}">
                <a16:creationId xmlns:a16="http://schemas.microsoft.com/office/drawing/2014/main" id="{EE57385D-97B6-43E1-B4BC-2DE2E1B620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078" y="2680475"/>
            <a:ext cx="1340963" cy="1340963"/>
          </a:xfrm>
          <a:prstGeom prst="rect">
            <a:avLst/>
          </a:prstGeom>
        </p:spPr>
      </p:pic>
      <p:pic>
        <p:nvPicPr>
          <p:cNvPr id="9" name="Graphic 8" descr="Skeleton with solid fill">
            <a:extLst>
              <a:ext uri="{FF2B5EF4-FFF2-40B4-BE49-F238E27FC236}">
                <a16:creationId xmlns:a16="http://schemas.microsoft.com/office/drawing/2014/main" id="{72F09322-9C7C-4E40-B484-6063086E02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86680" y="2688167"/>
            <a:ext cx="1380242" cy="1380242"/>
          </a:xfrm>
          <a:prstGeom prst="rect">
            <a:avLst/>
          </a:prstGeom>
        </p:spPr>
      </p:pic>
      <p:sp>
        <p:nvSpPr>
          <p:cNvPr id="10" name="TextBox 9">
            <a:extLst>
              <a:ext uri="{FF2B5EF4-FFF2-40B4-BE49-F238E27FC236}">
                <a16:creationId xmlns:a16="http://schemas.microsoft.com/office/drawing/2014/main" id="{597CE736-5345-44E5-BECD-98C7DED80EFA}"/>
              </a:ext>
            </a:extLst>
          </p:cNvPr>
          <p:cNvSpPr txBox="1"/>
          <p:nvPr/>
        </p:nvSpPr>
        <p:spPr>
          <a:xfrm rot="20902167">
            <a:off x="278349" y="1827431"/>
            <a:ext cx="2145250" cy="738664"/>
          </a:xfrm>
          <a:prstGeom prst="rect">
            <a:avLst/>
          </a:prstGeom>
          <a:noFill/>
        </p:spPr>
        <p:txBody>
          <a:bodyPr wrap="square" rtlCol="0">
            <a:spAutoFit/>
          </a:bodyPr>
          <a:lstStyle/>
          <a:p>
            <a:r>
              <a:rPr lang="en-US" sz="1400" dirty="0"/>
              <a:t>Draw a square or a circle if your want to simplify your picture!</a:t>
            </a:r>
          </a:p>
        </p:txBody>
      </p:sp>
      <p:sp>
        <p:nvSpPr>
          <p:cNvPr id="11" name="TextBox 10">
            <a:extLst>
              <a:ext uri="{FF2B5EF4-FFF2-40B4-BE49-F238E27FC236}">
                <a16:creationId xmlns:a16="http://schemas.microsoft.com/office/drawing/2014/main" id="{6050AFA5-4059-4175-ABF8-AD08D90894CD}"/>
              </a:ext>
            </a:extLst>
          </p:cNvPr>
          <p:cNvSpPr txBox="1"/>
          <p:nvPr/>
        </p:nvSpPr>
        <p:spPr>
          <a:xfrm rot="767295">
            <a:off x="9889584" y="1636096"/>
            <a:ext cx="1774435" cy="954107"/>
          </a:xfrm>
          <a:prstGeom prst="rect">
            <a:avLst/>
          </a:prstGeom>
          <a:noFill/>
        </p:spPr>
        <p:txBody>
          <a:bodyPr wrap="square" rtlCol="0">
            <a:spAutoFit/>
          </a:bodyPr>
          <a:lstStyle/>
          <a:p>
            <a:r>
              <a:rPr lang="en-US" sz="1400" dirty="0"/>
              <a:t>Draw a square, circle or a stick figure if you want simplify your picture!</a:t>
            </a:r>
          </a:p>
        </p:txBody>
      </p:sp>
      <p:pic>
        <p:nvPicPr>
          <p:cNvPr id="8" name="Picture 7" descr="Logo&#10;&#10;Description automatically generated">
            <a:extLst>
              <a:ext uri="{FF2B5EF4-FFF2-40B4-BE49-F238E27FC236}">
                <a16:creationId xmlns:a16="http://schemas.microsoft.com/office/drawing/2014/main" id="{24ED2F70-9179-4AC2-AF2F-4D737F48E18D}"/>
              </a:ext>
            </a:extLst>
          </p:cNvPr>
          <p:cNvPicPr>
            <a:picLocks noChangeAspect="1"/>
          </p:cNvPicPr>
          <p:nvPr/>
        </p:nvPicPr>
        <p:blipFill>
          <a:blip r:embed="rId9"/>
          <a:stretch>
            <a:fillRect/>
          </a:stretch>
        </p:blipFill>
        <p:spPr>
          <a:xfrm>
            <a:off x="10582765" y="6258560"/>
            <a:ext cx="1609235" cy="59944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975203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6883</TotalTime>
  <Words>1559</Words>
  <Application>Microsoft Office PowerPoint</Application>
  <PresentationFormat>Widescreen</PresentationFormat>
  <Paragraphs>225</Paragraphs>
  <Slides>25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Proxima Nova</vt:lpstr>
      <vt:lpstr>Roboto</vt:lpstr>
      <vt:lpstr>Office Theme</vt:lpstr>
      <vt:lpstr>Heart Drawing</vt:lpstr>
      <vt:lpstr>Supplies Needed</vt:lpstr>
      <vt:lpstr>The Human Heart</vt:lpstr>
      <vt:lpstr>The Human Heart</vt:lpstr>
      <vt:lpstr>What does a real heart look like?</vt:lpstr>
      <vt:lpstr>Objective</vt:lpstr>
      <vt:lpstr>Ready?  </vt:lpstr>
      <vt:lpstr>Step 1: Note (Using a pencil is recommended since you may need to erase portions of your drawing). Draw a heart in the middle of your page.</vt:lpstr>
      <vt:lpstr>Step 2: To the left and right of the heart draw lungs and a body to represent pulmonary and systemic circulation.</vt:lpstr>
      <vt:lpstr>Step 3: Label the lungs pulmonary circulation and the body systemic circulation.</vt:lpstr>
      <vt:lpstr>Circulation in the body</vt:lpstr>
      <vt:lpstr>Step 4: Remember our heart has four chambers. Draw lines on your heart  as shown to separate your heart into FOUR chambers. You can leave gaps as shown to leave room for some of the valves. </vt:lpstr>
      <vt:lpstr>Step 5: Let’s add some labels. There are four chambers of the heart. The top two sections are the atria, and the bottom sections are the ventricles. When labeling someone else’s heart (or anatomical structure) it is labeled based on the patient’s perspective. In this case, the patient is looking at you. Label the left and right atrium and the left and right ventricle. </vt:lpstr>
      <vt:lpstr>Check your labels!  </vt:lpstr>
      <vt:lpstr>Step 6: Draw tricuspid valve in the gap that is located in between the right atrium and ventricle. Label it.   </vt:lpstr>
      <vt:lpstr>Step 7: Draw the pulmonary artery as shown. Use blue to represent deoxygenated blood.   </vt:lpstr>
      <vt:lpstr>Step 8: Draw the pulmonary valve at the start of the pulmonary artery in the heart. Use blue to represent deoxygenated blood.   </vt:lpstr>
      <vt:lpstr>Step 8: Draw the pulmonary vein from the lungs to the left atrium. Use red and blue to show the oxygenation of the deoxygenated blood at the lungs. Then use red to represent the oxygenated blood going to the left atrium   </vt:lpstr>
      <vt:lpstr>Step 9: Draw the mitral valve. The mitral valve connects the left atrium and the left ventricle. </vt:lpstr>
      <vt:lpstr>Step 10: Blood from the left ventricle moves out of the heart through the aorta . Draw the aorta from the upper left ventricle to the body.</vt:lpstr>
      <vt:lpstr>Step 11: Draw the aortic valve where the blood exits the heart into the aorta.</vt:lpstr>
      <vt:lpstr>Step 12: After the oxygen is used up, the blood must return to the heart to be pumped back to the lungs. Draw the vena cava (systemic veins) that return the blood from the body to the right atrium.</vt:lpstr>
      <vt:lpstr>Step 13: Starting in the right atrium draw arrows showing the direction of the blood until you arrive back at the right atrium.</vt:lpstr>
      <vt:lpstr>Step 13: Starting in the right atrium draw arrows showing the direction of the blood until you arrive back at the right atrium.</vt:lpstr>
      <vt:lpstr>Lesson Extension: Compare your heart drawing to  an actual heart.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Drawing</dc:title>
  <dc:creator>Brad Grey</dc:creator>
  <cp:lastModifiedBy>Brad Grey</cp:lastModifiedBy>
  <cp:revision>1</cp:revision>
  <dcterms:created xsi:type="dcterms:W3CDTF">2022-01-25T23:34:53Z</dcterms:created>
  <dcterms:modified xsi:type="dcterms:W3CDTF">2022-01-30T18:23:30Z</dcterms:modified>
</cp:coreProperties>
</file>